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Encode Sans Black" panose="020B0604020202020204" charset="0"/>
      <p:bold r:id="rId12"/>
    </p:embeddedFont>
    <p:embeddedFont>
      <p:font typeface="Merriweather Sans" pitchFamily="2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Light" panose="020B03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48a7146a3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248a7146a3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may find the agreement considerations most useful to share with start-ups or other sponsors who may not already have their own research agreement templates. </a:t>
            </a:r>
            <a:endParaRPr/>
          </a:p>
        </p:txBody>
      </p:sp>
      <p:sp>
        <p:nvSpPr>
          <p:cNvPr id="40" name="Google Shape;40;g248a7146a3c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8a09a72c3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28a09a72c3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may find the agreement considerations useful to share with start-ups or other sponsors who may not already have their own research agreement templates.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https://www.washington.edu/research/forms-and-templates/sponsored-research-agreement-sra-template/</a:t>
            </a:r>
            <a:endParaRPr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28a09a72c3b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48a7146a3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48a7146a3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https://www.washington.edu/research/myresearch-lifecycle/setup/sponsor-requirements/agreement-considerations/</a:t>
            </a:r>
            <a:endParaRPr sz="1100"/>
          </a:p>
        </p:txBody>
      </p:sp>
      <p:sp>
        <p:nvSpPr>
          <p:cNvPr id="54" name="Google Shape;54;g248a7146a3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setup/sponsor-requirements/agreement-consideratio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forms-and-templates/sponsored-research-agreement-sra-templat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shington.edu/research/myresearch-lifecycle/setup/collaborations/agreement-types/" TargetMode="External"/><Relationship Id="rId3" Type="http://schemas.openxmlformats.org/officeDocument/2006/relationships/hyperlink" Target="https://www.washington.edu/research/myresearch-lifecycle/setup/sponsor-requirements/agreement-considerations/" TargetMode="External"/><Relationship Id="rId7" Type="http://schemas.openxmlformats.org/officeDocument/2006/relationships/hyperlink" Target="https://thefdp.org/demonstrations-resources/dtua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shington.edu/research/forms-and-templates/sample-mutual-nda/" TargetMode="External"/><Relationship Id="rId5" Type="http://schemas.openxmlformats.org/officeDocument/2006/relationships/hyperlink" Target="https://www.washington.edu/research/myresearch-lifecycle/setup/collaborations/sharing-information-and-data/" TargetMode="External"/><Relationship Id="rId4" Type="http://schemas.openxmlformats.org/officeDocument/2006/relationships/hyperlink" Target="https://www.washington.edu/research/forms-and-templates/sponsored-research-agreement-sra-template/" TargetMode="External"/><Relationship Id="rId9" Type="http://schemas.openxmlformats.org/officeDocument/2006/relationships/hyperlink" Target="https://forms.office.com/r/3tGMiuTKG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3700">
                <a:latin typeface="Encode Sans Black"/>
                <a:ea typeface="Encode Sans Black"/>
                <a:cs typeface="Encode Sans Black"/>
                <a:sym typeface="Encode Sans Black"/>
              </a:rPr>
              <a:t>Agreement Templates</a:t>
            </a:r>
            <a:endParaRPr sz="37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October 12,  2023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Guidance Updates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Agreement Considerations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UW’s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Agreement Considerations</a:t>
            </a:r>
            <a:r>
              <a:rPr lang="en-US"/>
              <a:t> based on Sponsored Research Agreement template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Provides basic information on standard terms the UW considers in sponsored research agreements.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Webpage can be shared with potential sponsors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Sponsored Research Agreement (SRA) Template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NEW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Sponsored Research Agreement Template</a:t>
            </a:r>
            <a:r>
              <a:rPr lang="en-US"/>
              <a:t> &amp; instructions for requesting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74650" algn="l" rtl="0"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Using an approved UW agreement template may speed up the review process</a:t>
            </a:r>
            <a:endParaRPr sz="230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74650" algn="l" rtl="0"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Inform us via SAGE when there is request to use the UW’s SRA template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Comments inthe After-the-Fact eGC1or the Award Setup Request</a:t>
            </a:r>
            <a:endParaRPr sz="23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Resources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 u="sng">
                <a:solidFill>
                  <a:schemeClr val="hlink"/>
                </a:solidFill>
                <a:hlinkClick r:id="rId3"/>
              </a:rPr>
              <a:t>Agreement Considerations</a:t>
            </a:r>
            <a:endParaRPr sz="2300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 u="sng">
                <a:solidFill>
                  <a:schemeClr val="hlink"/>
                </a:solidFill>
                <a:hlinkClick r:id="rId4"/>
              </a:rPr>
              <a:t>Sponsored Research Agreement</a:t>
            </a:r>
            <a:r>
              <a:rPr lang="en-US" sz="2300"/>
              <a:t> Template Instructions to request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 u="sng">
                <a:solidFill>
                  <a:schemeClr val="hlink"/>
                </a:solidFill>
                <a:hlinkClick r:id="rId5"/>
              </a:rPr>
              <a:t>Sharing Information and Data</a:t>
            </a:r>
            <a:endParaRPr sz="2300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 u="sng">
                <a:solidFill>
                  <a:schemeClr val="hlink"/>
                </a:solidFill>
                <a:hlinkClick r:id="rId6"/>
              </a:rPr>
              <a:t>Mutual Non-Disclosure Agreement</a:t>
            </a:r>
            <a:endParaRPr sz="2300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 u="sng">
                <a:solidFill>
                  <a:schemeClr val="hlink"/>
                </a:solidFill>
                <a:hlinkClick r:id="rId7"/>
              </a:rPr>
              <a:t>Data Use &amp; Transfer Agreement (FDP)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 u="sng">
                <a:solidFill>
                  <a:schemeClr val="hlink"/>
                </a:solidFill>
                <a:hlinkClick r:id="rId8"/>
              </a:rPr>
              <a:t>Agreement Types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Tool: </a:t>
            </a:r>
            <a:r>
              <a:rPr lang="en-US" sz="2300" u="sng">
                <a:solidFill>
                  <a:schemeClr val="hlink"/>
                </a:solidFill>
                <a:hlinkClick r:id="rId9"/>
              </a:rPr>
              <a:t>Agreement Decision Tree 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On-screen Show (4:3)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Open Sans</vt:lpstr>
      <vt:lpstr>Arial</vt:lpstr>
      <vt:lpstr>Calibri</vt:lpstr>
      <vt:lpstr>Encode Sans Black</vt:lpstr>
      <vt:lpstr>Merriweather Sans</vt:lpstr>
      <vt:lpstr>Open Sans Light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2023-10-12T21:40:01Z</dcterms:modified>
</cp:coreProperties>
</file>