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6858000" type="screen4x3"/>
  <p:notesSz cx="7010400" cy="9296400"/>
  <p:embeddedFontLst>
    <p:embeddedFont>
      <p:font typeface="Arial Black" panose="020B0A04020102020204" pitchFamily="34" charset="0"/>
      <p:regular r:id="rId19"/>
      <p:bold r:id="rId20"/>
    </p:embeddedFont>
    <p:embeddedFont>
      <p:font typeface="Calibri" panose="020F0502020204030204" pitchFamily="34" charset="0"/>
      <p:regular r:id="rId21"/>
      <p:bold r:id="rId22"/>
      <p:italic r:id="rId23"/>
      <p:boldItalic r:id="rId24"/>
    </p:embeddedFont>
    <p:embeddedFont>
      <p:font typeface="Encode Sans Black" panose="020B0604020202020204" charset="0"/>
      <p:bold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Welcome to biosafety month everyone!</a:t>
            </a:r>
            <a:endParaRPr/>
          </a:p>
          <a:p>
            <a:pPr marL="0" lvl="0" indent="0" algn="l" rtl="0">
              <a:spcBef>
                <a:spcPts val="0"/>
              </a:spcBef>
              <a:spcAft>
                <a:spcPts val="0"/>
              </a:spcAft>
              <a:buNone/>
            </a:pPr>
            <a:endParaRPr/>
          </a:p>
          <a:p>
            <a:pPr marL="0" lvl="0" indent="0" algn="l" rtl="0">
              <a:spcBef>
                <a:spcPts val="0"/>
              </a:spcBef>
              <a:spcAft>
                <a:spcPts val="0"/>
              </a:spcAft>
              <a:buNone/>
            </a:pPr>
            <a:r>
              <a:rPr lang="en-US"/>
              <a:t>Each year for biosafety month we highlight our role in the university and a topic in biosafety.</a:t>
            </a:r>
            <a:endParaRPr/>
          </a:p>
          <a:p>
            <a:pPr marL="0" lvl="0" indent="0" algn="l" rtl="0">
              <a:spcBef>
                <a:spcPts val="0"/>
              </a:spcBef>
              <a:spcAft>
                <a:spcPts val="0"/>
              </a:spcAft>
              <a:buNone/>
            </a:pPr>
            <a:endParaRPr/>
          </a:p>
          <a:p>
            <a:pPr marL="0" lvl="0" indent="0" algn="l" rtl="0">
              <a:spcBef>
                <a:spcPts val="0"/>
              </a:spcBef>
              <a:spcAft>
                <a:spcPts val="0"/>
              </a:spcAft>
              <a:buNone/>
            </a:pPr>
            <a:r>
              <a:rPr lang="en-US"/>
              <a:t>Presentation by Lesley Decker and Haris Malik</a:t>
            </a:r>
            <a:endParaRPr/>
          </a:p>
        </p:txBody>
      </p:sp>
      <p:sp>
        <p:nvSpPr>
          <p:cNvPr id="382" name="Google Shape;38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Labs are dynamic not static</a:t>
            </a:r>
            <a:endParaRPr/>
          </a:p>
        </p:txBody>
      </p:sp>
      <p:sp>
        <p:nvSpPr>
          <p:cNvPr id="492" name="Google Shape;492;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1: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1" name="Google Shape;501;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0" name="Google Shape;510;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Biosafety is the safe handling of biohazards. Quickly define biohazard.</a:t>
            </a:r>
            <a:endParaRPr/>
          </a:p>
          <a:p>
            <a:pPr marL="0" lvl="0" indent="0" algn="l" rtl="0">
              <a:spcBef>
                <a:spcPts val="0"/>
              </a:spcBef>
              <a:spcAft>
                <a:spcPts val="0"/>
              </a:spcAft>
              <a:buNone/>
            </a:pPr>
            <a:endParaRPr/>
          </a:p>
          <a:p>
            <a:pPr marL="0" lvl="0" indent="0" algn="l" rtl="0">
              <a:spcBef>
                <a:spcPts val="0"/>
              </a:spcBef>
              <a:spcAft>
                <a:spcPts val="0"/>
              </a:spcAft>
              <a:buNone/>
            </a:pPr>
            <a:r>
              <a:rPr lang="en-US"/>
              <a:t>The purpose of biosafety is to protect the worker community and environment, by extension the safe work practices protect the product and improve research quality. </a:t>
            </a:r>
            <a:endParaRPr/>
          </a:p>
          <a:p>
            <a:pPr marL="171450" lvl="0" indent="-95250" algn="l" rtl="0">
              <a:spcBef>
                <a:spcPts val="0"/>
              </a:spcBef>
              <a:spcAft>
                <a:spcPts val="0"/>
              </a:spcAft>
              <a:buClr>
                <a:schemeClr val="dk1"/>
              </a:buClr>
              <a:buSzPts val="1200"/>
              <a:buFont typeface="Arial"/>
              <a:buNone/>
            </a:pPr>
            <a:endParaRPr/>
          </a:p>
        </p:txBody>
      </p:sp>
      <p:sp>
        <p:nvSpPr>
          <p:cNvPr id="391" name="Google Shape;391;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Here are some of our prominent metrics to summarize our 2023 fiscal year.</a:t>
            </a:r>
            <a:endParaRPr/>
          </a:p>
          <a:p>
            <a:pPr marL="0" lvl="0" indent="0" algn="l" rtl="0">
              <a:spcBef>
                <a:spcPts val="0"/>
              </a:spcBef>
              <a:spcAft>
                <a:spcPts val="0"/>
              </a:spcAft>
              <a:buNone/>
            </a:pPr>
            <a:endParaRPr/>
          </a:p>
          <a:p>
            <a:pPr marL="0" lvl="0" indent="0" algn="l" rtl="0">
              <a:spcBef>
                <a:spcPts val="0"/>
              </a:spcBef>
              <a:spcAft>
                <a:spcPts val="0"/>
              </a:spcAft>
              <a:buNone/>
            </a:pPr>
            <a:r>
              <a:rPr lang="en-US"/>
              <a:t>We have processed 371 biological use authorizations including 20 clinical trial BUAs involving recombinant DNA in humans.</a:t>
            </a:r>
            <a:endParaRPr/>
          </a:p>
          <a:p>
            <a:pPr marL="0" lvl="0" indent="0" algn="l" rtl="0">
              <a:spcBef>
                <a:spcPts val="0"/>
              </a:spcBef>
              <a:spcAft>
                <a:spcPts val="0"/>
              </a:spcAft>
              <a:buNone/>
            </a:pPr>
            <a:endParaRPr/>
          </a:p>
          <a:p>
            <a:pPr marL="0" lvl="0" indent="0" algn="l" rtl="0">
              <a:spcBef>
                <a:spcPts val="0"/>
              </a:spcBef>
              <a:spcAft>
                <a:spcPts val="0"/>
              </a:spcAft>
              <a:buNone/>
            </a:pPr>
            <a:r>
              <a:rPr lang="en-US"/>
              <a:t>Our team has conducted almost 400 inspections for almost 600 rooms.</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we have tracked the number of users completing our trainings each year. Over 2.5 thousand biosafety trainings, nearly 4 thousand bloodborne pathogen. And over 200 shipping medical waste trainings.</a:t>
            </a:r>
            <a:endParaRPr/>
          </a:p>
        </p:txBody>
      </p:sp>
      <p:sp>
        <p:nvSpPr>
          <p:cNvPr id="404" name="Google Shape;404;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UW EH&amp;S biosafety day to day and specialized work across all UW locations where biohazards are used:</a:t>
            </a:r>
            <a:endParaRPr/>
          </a:p>
          <a:p>
            <a:pPr marL="171450" lvl="0" indent="-171450" algn="l" rtl="0">
              <a:spcBef>
                <a:spcPts val="0"/>
              </a:spcBef>
              <a:spcAft>
                <a:spcPts val="0"/>
              </a:spcAft>
              <a:buClr>
                <a:schemeClr val="dk1"/>
              </a:buClr>
              <a:buSzPts val="1200"/>
              <a:buFont typeface="Arial"/>
              <a:buChar char="•"/>
            </a:pPr>
            <a:r>
              <a:rPr lang="en-US"/>
              <a:t>Review and approve research with IBC</a:t>
            </a:r>
            <a:endParaRPr/>
          </a:p>
          <a:p>
            <a:pPr marL="171450" lvl="0" indent="-171450" algn="l" rtl="0">
              <a:spcBef>
                <a:spcPts val="0"/>
              </a:spcBef>
              <a:spcAft>
                <a:spcPts val="0"/>
              </a:spcAft>
              <a:buClr>
                <a:schemeClr val="dk1"/>
              </a:buClr>
              <a:buSzPts val="1200"/>
              <a:buFont typeface="Arial"/>
              <a:buChar char="•"/>
            </a:pPr>
            <a:r>
              <a:rPr lang="en-US"/>
              <a:t>Train labs on proper use of PPE and decontamination</a:t>
            </a:r>
            <a:endParaRPr/>
          </a:p>
          <a:p>
            <a:pPr marL="171450" lvl="0" indent="-171450" algn="l" rtl="0">
              <a:spcBef>
                <a:spcPts val="0"/>
              </a:spcBef>
              <a:spcAft>
                <a:spcPts val="0"/>
              </a:spcAft>
              <a:buClr>
                <a:schemeClr val="dk1"/>
              </a:buClr>
              <a:buSzPts val="1200"/>
              <a:buFont typeface="Arial"/>
              <a:buChar char="•"/>
            </a:pPr>
            <a:r>
              <a:rPr lang="en-US"/>
              <a:t>How to handle and treat biohazardous waste</a:t>
            </a:r>
            <a:endParaRPr/>
          </a:p>
          <a:p>
            <a:pPr marL="171450" lvl="0" indent="-171450" algn="l" rtl="0">
              <a:spcBef>
                <a:spcPts val="0"/>
              </a:spcBef>
              <a:spcAft>
                <a:spcPts val="0"/>
              </a:spcAft>
              <a:buClr>
                <a:schemeClr val="dk1"/>
              </a:buClr>
              <a:buSzPts val="1200"/>
              <a:buFont typeface="Arial"/>
              <a:buChar char="•"/>
            </a:pPr>
            <a:r>
              <a:rPr lang="en-US"/>
              <a:t>Sharps safety</a:t>
            </a:r>
            <a:endParaRPr/>
          </a:p>
          <a:p>
            <a:pPr marL="171450" lvl="0" indent="-171450" algn="l" rtl="0">
              <a:spcBef>
                <a:spcPts val="0"/>
              </a:spcBef>
              <a:spcAft>
                <a:spcPts val="0"/>
              </a:spcAft>
              <a:buClr>
                <a:schemeClr val="dk1"/>
              </a:buClr>
              <a:buSzPts val="1200"/>
              <a:buFont typeface="Arial"/>
              <a:buChar char="•"/>
            </a:pPr>
            <a:r>
              <a:rPr lang="en-US"/>
              <a:t>How to work safely inside a biosafety cabinets</a:t>
            </a:r>
            <a:endParaRPr/>
          </a:p>
          <a:p>
            <a:pPr marL="171450" lvl="0" indent="-171450" algn="l" rtl="0">
              <a:spcBef>
                <a:spcPts val="0"/>
              </a:spcBef>
              <a:spcAft>
                <a:spcPts val="0"/>
              </a:spcAft>
              <a:buClr>
                <a:schemeClr val="dk1"/>
              </a:buClr>
              <a:buSzPts val="1200"/>
              <a:buFont typeface="Arial"/>
              <a:buChar char="•"/>
            </a:pPr>
            <a:r>
              <a:rPr lang="en-US"/>
              <a:t>Transgenic plants and animals, different types of facilities</a:t>
            </a:r>
            <a:endParaRPr/>
          </a:p>
          <a:p>
            <a:pPr marL="171450" lvl="0" indent="-171450" algn="l" rtl="0">
              <a:spcBef>
                <a:spcPts val="0"/>
              </a:spcBef>
              <a:spcAft>
                <a:spcPts val="0"/>
              </a:spcAft>
              <a:buClr>
                <a:schemeClr val="dk1"/>
              </a:buClr>
              <a:buSzPts val="1200"/>
              <a:buFont typeface="Arial"/>
              <a:buChar char="•"/>
            </a:pPr>
            <a:r>
              <a:rPr lang="en-US"/>
              <a:t>Incident response</a:t>
            </a:r>
            <a:endParaRPr/>
          </a:p>
          <a:p>
            <a:pPr marL="171450" lvl="0" indent="-171450" algn="l" rtl="0">
              <a:spcBef>
                <a:spcPts val="0"/>
              </a:spcBef>
              <a:spcAft>
                <a:spcPts val="0"/>
              </a:spcAft>
              <a:buClr>
                <a:schemeClr val="dk1"/>
              </a:buClr>
              <a:buSzPts val="1200"/>
              <a:buFont typeface="Arial"/>
              <a:buChar char="•"/>
            </a:pPr>
            <a:r>
              <a:rPr lang="en-US"/>
              <a:t>And BSL-3 and select agent programs</a:t>
            </a:r>
            <a:endParaRPr/>
          </a:p>
        </p:txBody>
      </p:sp>
      <p:sp>
        <p:nvSpPr>
          <p:cNvPr id="413" name="Google Shape;41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About a decade ago there were several incidents in the news that highlighted gaps in biosafety programs. The FDA found smallpox vials in a cold room that were unaccounted for.</a:t>
            </a:r>
            <a:endParaRPr/>
          </a:p>
          <a:p>
            <a:pPr marL="0" lvl="0" indent="0" algn="l" rtl="0">
              <a:spcBef>
                <a:spcPts val="0"/>
              </a:spcBef>
              <a:spcAft>
                <a:spcPts val="0"/>
              </a:spcAft>
              <a:buNone/>
            </a:pPr>
            <a:r>
              <a:rPr lang="en-US"/>
              <a:t>The CDC failed to inactivate anthrax samples that were sent out to labs that did not have the ability to handle them appropriately.</a:t>
            </a:r>
            <a:endParaRPr/>
          </a:p>
          <a:p>
            <a:pPr marL="0" lvl="0" indent="0" algn="l" rtl="0">
              <a:spcBef>
                <a:spcPts val="0"/>
              </a:spcBef>
              <a:spcAft>
                <a:spcPts val="0"/>
              </a:spcAft>
              <a:buNone/>
            </a:pPr>
            <a:endParaRPr/>
          </a:p>
          <a:p>
            <a:pPr marL="0" lvl="0" indent="0" algn="l" rtl="0">
              <a:spcBef>
                <a:spcPts val="0"/>
              </a:spcBef>
              <a:spcAft>
                <a:spcPts val="0"/>
              </a:spcAft>
              <a:buNone/>
            </a:pPr>
            <a:r>
              <a:rPr lang="en-US"/>
              <a:t>In response the white house ordered all federally funded labs to stop work and review inventories and procedures. From these incidents biosafety month was born.</a:t>
            </a:r>
            <a:endParaRPr/>
          </a:p>
        </p:txBody>
      </p:sp>
      <p:sp>
        <p:nvSpPr>
          <p:cNvPr id="432" name="Google Shape;432;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Still prominently in the news with emerging diseases and potential threats.</a:t>
            </a:r>
            <a:endParaRPr/>
          </a:p>
          <a:p>
            <a:pPr marL="0" lvl="0" indent="0" algn="l" rtl="0">
              <a:spcBef>
                <a:spcPts val="0"/>
              </a:spcBef>
              <a:spcAft>
                <a:spcPts val="0"/>
              </a:spcAft>
              <a:buNone/>
            </a:pPr>
            <a:r>
              <a:rPr lang="en-US"/>
              <a:t>COVID-19 put a spotlight on biosafety and biosecurity. Did the virus emanate from a lab or not? Either way funding has been impacted.</a:t>
            </a:r>
            <a:endParaRPr/>
          </a:p>
          <a:p>
            <a:pPr marL="0" lvl="0" indent="0" algn="l" rtl="0">
              <a:spcBef>
                <a:spcPts val="0"/>
              </a:spcBef>
              <a:spcAft>
                <a:spcPts val="0"/>
              </a:spcAft>
              <a:buNone/>
            </a:pPr>
            <a:r>
              <a:rPr lang="en-US" strike="noStrike"/>
              <a:t>Efforts throughout government to potentially regulate biological research involving potential pathogens.</a:t>
            </a:r>
            <a:endParaRPr/>
          </a:p>
          <a:p>
            <a:pPr marL="0" lvl="0" indent="0" algn="l" rtl="0">
              <a:spcBef>
                <a:spcPts val="0"/>
              </a:spcBef>
              <a:spcAft>
                <a:spcPts val="0"/>
              </a:spcAft>
              <a:buNone/>
            </a:pPr>
            <a:r>
              <a:rPr lang="en-US"/>
              <a:t>Two Federal Register publications with proposed changes to research regulations.</a:t>
            </a:r>
            <a:endParaRPr/>
          </a:p>
        </p:txBody>
      </p:sp>
      <p:sp>
        <p:nvSpPr>
          <p:cNvPr id="442" name="Google Shape;442;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have had numerous topics featured in our biosafety month from its start in 2014 including substituting hazards with safer alternatives, biological inventories, sharps safety, exposure response, and wearing appropriate PPE. This year we are putting the emphasis on SOPs, when do you need them and how to make them effective.</a:t>
            </a:r>
            <a:endParaRPr/>
          </a:p>
        </p:txBody>
      </p:sp>
      <p:sp>
        <p:nvSpPr>
          <p:cNvPr id="460" name="Google Shape;460;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SOPs are written instructions on how to do a procedure involving hazards from start to finish and should include all information regarding hazard mitigation including tips and tricks that are picked up along the way.</a:t>
            </a:r>
            <a:endParaRPr/>
          </a:p>
          <a:p>
            <a:pPr marL="0" lvl="0" indent="0" algn="l" rtl="0">
              <a:spcBef>
                <a:spcPts val="0"/>
              </a:spcBef>
              <a:spcAft>
                <a:spcPts val="0"/>
              </a:spcAft>
              <a:buNone/>
            </a:pPr>
            <a:endParaRPr/>
          </a:p>
          <a:p>
            <a:pPr marL="0" lvl="0" indent="0" algn="l" rtl="0">
              <a:spcBef>
                <a:spcPts val="0"/>
              </a:spcBef>
              <a:spcAft>
                <a:spcPts val="0"/>
              </a:spcAft>
              <a:buNone/>
            </a:pPr>
            <a:r>
              <a:rPr lang="en-US"/>
              <a:t>Include hazard mitigation and decontamination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Help improve</a:t>
            </a:r>
            <a:endParaRPr/>
          </a:p>
        </p:txBody>
      </p:sp>
      <p:sp>
        <p:nvSpPr>
          <p:cNvPr id="473" name="Google Shape;47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3" name="Google Shape;48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14"/>
        <p:cNvGrpSpPr/>
        <p:nvPr/>
      </p:nvGrpSpPr>
      <p:grpSpPr>
        <a:xfrm>
          <a:off x="0" y="0"/>
          <a:ext cx="0" cy="0"/>
          <a:chOff x="0" y="0"/>
          <a:chExt cx="0" cy="0"/>
        </a:xfrm>
      </p:grpSpPr>
      <p:pic>
        <p:nvPicPr>
          <p:cNvPr id="15" name="Google Shape;15;p2" descr="UW_W Logo_White.png"/>
          <p:cNvPicPr preferRelativeResize="0"/>
          <p:nvPr/>
        </p:nvPicPr>
        <p:blipFill rotWithShape="1">
          <a:blip r:embed="rId2">
            <a:alphaModFix/>
          </a:blip>
          <a:srcRect/>
          <a:stretch/>
        </p:blipFill>
        <p:spPr>
          <a:xfrm>
            <a:off x="7749541" y="5945854"/>
            <a:ext cx="1028702" cy="692660"/>
          </a:xfrm>
          <a:prstGeom prst="rect">
            <a:avLst/>
          </a:prstGeom>
          <a:noFill/>
          <a:ln>
            <a:noFill/>
          </a:ln>
        </p:spPr>
      </p:pic>
      <p:sp>
        <p:nvSpPr>
          <p:cNvPr id="16" name="Google Shape;16;p2"/>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2"/>
              </a:buClr>
              <a:buSzPts val="5000"/>
              <a:buNone/>
              <a:defRPr sz="5000" b="0" i="0" cap="none">
                <a:solidFill>
                  <a:schemeClr val="lt2"/>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17" name="Google Shape;17;p2"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18" name="Google Shape;18;p2"/>
          <p:cNvPicPr preferRelativeResize="0"/>
          <p:nvPr/>
        </p:nvPicPr>
        <p:blipFill rotWithShape="1">
          <a:blip r:embed="rId4">
            <a:alphaModFix/>
          </a:blip>
          <a:srcRect/>
          <a:stretch/>
        </p:blipFill>
        <p:spPr>
          <a:xfrm>
            <a:off x="6926581" y="228600"/>
            <a:ext cx="1888400" cy="429806"/>
          </a:xfrm>
          <a:prstGeom prst="rect">
            <a:avLst/>
          </a:prstGeom>
          <a:noFill/>
          <a:ln>
            <a:noFill/>
          </a:ln>
        </p:spPr>
      </p:pic>
      <p:sp>
        <p:nvSpPr>
          <p:cNvPr id="19" name="Google Shape;19;p2"/>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lt2"/>
              </a:buClr>
              <a:buSzPts val="2400"/>
              <a:buNone/>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228600" algn="l">
              <a:spcBef>
                <a:spcPts val="320"/>
              </a:spcBef>
              <a:spcAft>
                <a:spcPts val="0"/>
              </a:spcAft>
              <a:buClr>
                <a:schemeClr val="lt2"/>
              </a:buClr>
              <a:buSzPts val="16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000"/>
              <a:buFont typeface="Encode Sans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3887391" y="987433"/>
            <a:ext cx="4629300" cy="4873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3" name="Google Shape;73;p11"/>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2"/>
              </a:buClr>
              <a:buSzPts val="1600"/>
              <a:buNone/>
              <a:defRPr sz="1600">
                <a:solidFill>
                  <a:schemeClr val="lt2"/>
                </a:solidFill>
              </a:defRPr>
            </a:lvl1pPr>
            <a:lvl2pPr marL="914400" lvl="1" indent="-228600" algn="l">
              <a:spcBef>
                <a:spcPts val="210"/>
              </a:spcBef>
              <a:spcAft>
                <a:spcPts val="0"/>
              </a:spcAft>
              <a:buClr>
                <a:schemeClr val="lt2"/>
              </a:buClr>
              <a:buSzPts val="1051"/>
              <a:buNone/>
              <a:defRPr sz="1051"/>
            </a:lvl2pPr>
            <a:lvl3pPr marL="1371600" lvl="2" indent="-228600" algn="l">
              <a:spcBef>
                <a:spcPts val="180"/>
              </a:spcBef>
              <a:spcAft>
                <a:spcPts val="0"/>
              </a:spcAft>
              <a:buClr>
                <a:schemeClr val="lt2"/>
              </a:buClr>
              <a:buSzPts val="900"/>
              <a:buNone/>
              <a:defRPr sz="900"/>
            </a:lvl3pPr>
            <a:lvl4pPr marL="1828800" lvl="3" indent="-228600" algn="l">
              <a:spcBef>
                <a:spcPts val="150"/>
              </a:spcBef>
              <a:spcAft>
                <a:spcPts val="0"/>
              </a:spcAft>
              <a:buClr>
                <a:schemeClr val="lt2"/>
              </a:buClr>
              <a:buSzPts val="751"/>
              <a:buNone/>
              <a:defRPr sz="751"/>
            </a:lvl4pPr>
            <a:lvl5pPr marL="2286000" lvl="4" indent="-228600" algn="l">
              <a:spcBef>
                <a:spcPts val="150"/>
              </a:spcBef>
              <a:spcAft>
                <a:spcPts val="0"/>
              </a:spcAft>
              <a:buClr>
                <a:schemeClr val="lt2"/>
              </a:buClr>
              <a:buSzPts val="751"/>
              <a:buNone/>
              <a:defRPr sz="751"/>
            </a:lvl5pPr>
            <a:lvl6pPr marL="2743200" lvl="5" indent="-228600" algn="l">
              <a:spcBef>
                <a:spcPts val="150"/>
              </a:spcBef>
              <a:spcAft>
                <a:spcPts val="0"/>
              </a:spcAft>
              <a:buClr>
                <a:schemeClr val="lt1"/>
              </a:buClr>
              <a:buSzPts val="751"/>
              <a:buNone/>
              <a:defRPr sz="751"/>
            </a:lvl6pPr>
            <a:lvl7pPr marL="3200400" lvl="6" indent="-228600" algn="l">
              <a:spcBef>
                <a:spcPts val="150"/>
              </a:spcBef>
              <a:spcAft>
                <a:spcPts val="0"/>
              </a:spcAft>
              <a:buClr>
                <a:schemeClr val="lt1"/>
              </a:buClr>
              <a:buSzPts val="751"/>
              <a:buNone/>
              <a:defRPr sz="751"/>
            </a:lvl7pPr>
            <a:lvl8pPr marL="3657600" lvl="7" indent="-228600" algn="l">
              <a:spcBef>
                <a:spcPts val="150"/>
              </a:spcBef>
              <a:spcAft>
                <a:spcPts val="0"/>
              </a:spcAft>
              <a:buClr>
                <a:schemeClr val="lt1"/>
              </a:buClr>
              <a:buSzPts val="751"/>
              <a:buNone/>
              <a:defRPr sz="751"/>
            </a:lvl8pPr>
            <a:lvl9pPr marL="4114800" lvl="8" indent="-228600" algn="l">
              <a:spcBef>
                <a:spcPts val="150"/>
              </a:spcBef>
              <a:spcAft>
                <a:spcPts val="0"/>
              </a:spcAft>
              <a:buClr>
                <a:schemeClr val="lt1"/>
              </a:buClr>
              <a:buSzPts val="751"/>
              <a:buNone/>
              <a:defRPr sz="751"/>
            </a:lvl9pPr>
          </a:lstStyle>
          <a:p>
            <a:endParaRPr/>
          </a:p>
        </p:txBody>
      </p:sp>
      <p:pic>
        <p:nvPicPr>
          <p:cNvPr id="74" name="Google Shape;74;p11"/>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75" name="Google Shape;75;p1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76"/>
        <p:cNvGrpSpPr/>
        <p:nvPr/>
      </p:nvGrpSpPr>
      <p:grpSpPr>
        <a:xfrm>
          <a:off x="0" y="0"/>
          <a:ext cx="0" cy="0"/>
          <a:chOff x="0" y="0"/>
          <a:chExt cx="0" cy="0"/>
        </a:xfrm>
      </p:grpSpPr>
      <p:sp>
        <p:nvSpPr>
          <p:cNvPr id="77" name="Google Shape;77;p1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78"/>
        <p:cNvGrpSpPr/>
        <p:nvPr/>
      </p:nvGrpSpPr>
      <p:grpSpPr>
        <a:xfrm>
          <a:off x="0" y="0"/>
          <a:ext cx="0" cy="0"/>
          <a:chOff x="0" y="0"/>
          <a:chExt cx="0" cy="0"/>
        </a:xfrm>
      </p:grpSpPr>
      <p:sp>
        <p:nvSpPr>
          <p:cNvPr id="79" name="Google Shape;79;p1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13"/>
          <p:cNvSpPr txBox="1">
            <a:spLocks noGrp="1"/>
          </p:cNvSpPr>
          <p:nvPr>
            <p:ph type="body" idx="1"/>
          </p:nvPr>
        </p:nvSpPr>
        <p:spPr>
          <a:xfrm>
            <a:off x="564025" y="803311"/>
            <a:ext cx="8204100" cy="48627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lt2"/>
              </a:buClr>
              <a:buSzPts val="2400"/>
              <a:buFont typeface="Arial"/>
              <a:buChar char="•"/>
              <a:defRPr/>
            </a:lvl1pPr>
            <a:lvl2pPr marL="914400" lvl="1" indent="-355600" algn="l">
              <a:spcBef>
                <a:spcPts val="400"/>
              </a:spcBef>
              <a:spcAft>
                <a:spcPts val="0"/>
              </a:spcAft>
              <a:buClr>
                <a:schemeClr val="lt2"/>
              </a:buClr>
              <a:buSzPts val="20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5"/>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9" name="Google Shape;89;p1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90" name="Google Shape;90;p1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1"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3" name="Google Shape;93;p1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94" name="Google Shape;94;p1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6"/>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6"/>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97"/>
        <p:cNvGrpSpPr/>
        <p:nvPr/>
      </p:nvGrpSpPr>
      <p:grpSpPr>
        <a:xfrm>
          <a:off x="0" y="0"/>
          <a:ext cx="0" cy="0"/>
          <a:chOff x="0" y="0"/>
          <a:chExt cx="0" cy="0"/>
        </a:xfrm>
      </p:grpSpPr>
      <p:pic>
        <p:nvPicPr>
          <p:cNvPr id="98" name="Google Shape;98;p17"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99" name="Google Shape;99;p17"/>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5000"/>
              <a:buNone/>
              <a:defRPr sz="5000" b="0" i="0" cap="none">
                <a:solidFill>
                  <a:schemeClr val="dk2"/>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0" name="Google Shape;100;p17"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sp>
        <p:nvSpPr>
          <p:cNvPr id="101" name="Google Shape;101;p17"/>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320"/>
              </a:spcBef>
              <a:spcAft>
                <a:spcPts val="0"/>
              </a:spcAft>
              <a:buClr>
                <a:schemeClr val="dk2"/>
              </a:buClr>
              <a:buSzPts val="16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2" name="Google Shape;102;p17"/>
          <p:cNvPicPr preferRelativeResize="0"/>
          <p:nvPr/>
        </p:nvPicPr>
        <p:blipFill rotWithShape="1">
          <a:blip r:embed="rId4">
            <a:alphaModFix/>
          </a:blip>
          <a:srcRect/>
          <a:stretch/>
        </p:blipFill>
        <p:spPr>
          <a:xfrm>
            <a:off x="6926581" y="228600"/>
            <a:ext cx="1888400" cy="429806"/>
          </a:xfrm>
          <a:prstGeom prst="rect">
            <a:avLst/>
          </a:prstGeom>
          <a:noFill/>
          <a:ln>
            <a:noFill/>
          </a:ln>
        </p:spPr>
      </p:pic>
      <p:pic>
        <p:nvPicPr>
          <p:cNvPr id="103" name="Google Shape;103;p17"/>
          <p:cNvPicPr preferRelativeResize="0"/>
          <p:nvPr/>
        </p:nvPicPr>
        <p:blipFill rotWithShape="1">
          <a:blip r:embed="rId5">
            <a:alphaModFix/>
          </a:blip>
          <a:srcRect/>
          <a:stretch/>
        </p:blipFill>
        <p:spPr>
          <a:xfrm>
            <a:off x="7749544" y="5936474"/>
            <a:ext cx="1028789" cy="6904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554935" y="4464035"/>
            <a:ext cx="6858000" cy="124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5000"/>
              <a:buFont typeface="Encode Sans Black"/>
              <a:buNone/>
              <a:defRPr sz="500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8"/>
          <p:cNvSpPr txBox="1">
            <a:spLocks noGrp="1"/>
          </p:cNvSpPr>
          <p:nvPr>
            <p:ph type="subTitle" idx="1"/>
          </p:nvPr>
        </p:nvSpPr>
        <p:spPr>
          <a:xfrm>
            <a:off x="554934" y="3694377"/>
            <a:ext cx="6858000" cy="7539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Clr>
                <a:schemeClr val="dk1"/>
              </a:buClr>
              <a:buSzPts val="2400"/>
              <a:buNone/>
              <a:defRPr cap="none">
                <a:solidFill>
                  <a:schemeClr val="dk1"/>
                </a:solidFill>
                <a:latin typeface="Arial"/>
                <a:ea typeface="Arial"/>
                <a:cs typeface="Arial"/>
                <a:sym typeface="Arial"/>
              </a:defRPr>
            </a:lvl1pPr>
            <a:lvl2pPr lvl="1" algn="ctr">
              <a:spcBef>
                <a:spcPts val="300"/>
              </a:spcBef>
              <a:spcAft>
                <a:spcPts val="0"/>
              </a:spcAft>
              <a:buClr>
                <a:schemeClr val="dk2"/>
              </a:buClr>
              <a:buSzPts val="1500"/>
              <a:buNone/>
              <a:defRPr sz="1500"/>
            </a:lvl2pPr>
            <a:lvl3pPr lvl="2" algn="ctr">
              <a:spcBef>
                <a:spcPts val="270"/>
              </a:spcBef>
              <a:spcAft>
                <a:spcPts val="0"/>
              </a:spcAft>
              <a:buClr>
                <a:schemeClr val="dk2"/>
              </a:buClr>
              <a:buSzPts val="1351"/>
              <a:buNone/>
              <a:defRPr sz="1351"/>
            </a:lvl3pPr>
            <a:lvl4pPr lvl="3" algn="ctr">
              <a:spcBef>
                <a:spcPts val="240"/>
              </a:spcBef>
              <a:spcAft>
                <a:spcPts val="0"/>
              </a:spcAft>
              <a:buClr>
                <a:schemeClr val="dk2"/>
              </a:buClr>
              <a:buSzPts val="1200"/>
              <a:buNone/>
              <a:defRPr sz="1200"/>
            </a:lvl4pPr>
            <a:lvl5pPr lvl="4" algn="ctr">
              <a:spcBef>
                <a:spcPts val="240"/>
              </a:spcBef>
              <a:spcAft>
                <a:spcPts val="0"/>
              </a:spcAft>
              <a:buClr>
                <a:schemeClr val="dk2"/>
              </a:buClr>
              <a:buSzPts val="1200"/>
              <a:buNone/>
              <a:defRPr sz="1200"/>
            </a:lvl5pPr>
            <a:lvl6pPr lvl="5" algn="ctr">
              <a:spcBef>
                <a:spcPts val="240"/>
              </a:spcBef>
              <a:spcAft>
                <a:spcPts val="0"/>
              </a:spcAft>
              <a:buClr>
                <a:schemeClr val="dk1"/>
              </a:buClr>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a:endParaRPr/>
          </a:p>
        </p:txBody>
      </p:sp>
      <p:sp>
        <p:nvSpPr>
          <p:cNvPr id="107" name="Google Shape;107;p18"/>
          <p:cNvSpPr txBox="1">
            <a:spLocks noGrp="1"/>
          </p:cNvSpPr>
          <p:nvPr>
            <p:ph type="sldNum" idx="12"/>
          </p:nvPr>
        </p:nvSpPr>
        <p:spPr>
          <a:xfrm>
            <a:off x="7086600" y="6356358"/>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18"/>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109"/>
        <p:cNvGrpSpPr/>
        <p:nvPr/>
      </p:nvGrpSpPr>
      <p:grpSpPr>
        <a:xfrm>
          <a:off x="0" y="0"/>
          <a:ext cx="0" cy="0"/>
          <a:chOff x="0" y="0"/>
          <a:chExt cx="0" cy="0"/>
        </a:xfrm>
      </p:grpSpPr>
      <p:sp>
        <p:nvSpPr>
          <p:cNvPr id="110" name="Google Shape;110;p1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9"/>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19"/>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80"/>
              </a:spcBef>
              <a:spcAft>
                <a:spcPts val="0"/>
              </a:spcAft>
              <a:buClr>
                <a:schemeClr val="dk1"/>
              </a:buClr>
              <a:buSzPts val="2400"/>
              <a:buNone/>
              <a:defRPr sz="2400" b="0" i="0" cap="none">
                <a:solidFill>
                  <a:schemeClr val="dk1"/>
                </a:solidFill>
                <a:latin typeface="Arial"/>
                <a:ea typeface="Arial"/>
                <a:cs typeface="Arial"/>
                <a:sym typeface="Arial"/>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3" name="Google Shape;113;p1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14" name="Google Shape;114;p1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115"/>
        <p:cNvGrpSpPr/>
        <p:nvPr/>
      </p:nvGrpSpPr>
      <p:grpSpPr>
        <a:xfrm>
          <a:off x="0" y="0"/>
          <a:ext cx="0" cy="0"/>
          <a:chOff x="0" y="0"/>
          <a:chExt cx="0" cy="0"/>
        </a:xfrm>
      </p:grpSpPr>
      <p:sp>
        <p:nvSpPr>
          <p:cNvPr id="116" name="Google Shape;116;p2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1pPr>
            <a:lvl2pPr marR="0" lvl="1"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R="0" lvl="2"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R="0" lvl="3"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R="0" lvl="4"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8" name="Google Shape;118;p2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19" name="Google Shape;119;p2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2" name="Google Shape;122;p2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23" name="Google Shape;123;p2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1"/>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1"/>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1"/>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127" name="Google Shape;127;p21"/>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676656" y="4464035"/>
            <a:ext cx="6858000" cy="124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3"/>
              </a:buClr>
              <a:buSzPts val="5000"/>
              <a:buFont typeface="Encode Sans Black"/>
              <a:buNone/>
              <a:defRPr sz="5000" b="0" i="0">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676656" y="3694377"/>
            <a:ext cx="6858000" cy="7539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Clr>
                <a:schemeClr val="lt2"/>
              </a:buClr>
              <a:buSzPts val="2400"/>
              <a:buNone/>
              <a:defRPr sz="2400" b="0" cap="none">
                <a:solidFill>
                  <a:schemeClr val="lt2"/>
                </a:solidFill>
                <a:latin typeface="Arial"/>
                <a:ea typeface="Arial"/>
                <a:cs typeface="Arial"/>
                <a:sym typeface="Arial"/>
              </a:defRPr>
            </a:lvl1pPr>
            <a:lvl2pPr lvl="1" algn="ctr">
              <a:spcBef>
                <a:spcPts val="300"/>
              </a:spcBef>
              <a:spcAft>
                <a:spcPts val="0"/>
              </a:spcAft>
              <a:buClr>
                <a:schemeClr val="lt2"/>
              </a:buClr>
              <a:buSzPts val="1500"/>
              <a:buNone/>
              <a:defRPr sz="1500"/>
            </a:lvl2pPr>
            <a:lvl3pPr lvl="2" algn="ctr">
              <a:spcBef>
                <a:spcPts val="270"/>
              </a:spcBef>
              <a:spcAft>
                <a:spcPts val="0"/>
              </a:spcAft>
              <a:buClr>
                <a:schemeClr val="lt2"/>
              </a:buClr>
              <a:buSzPts val="1351"/>
              <a:buNone/>
              <a:defRPr sz="1351"/>
            </a:lvl3pPr>
            <a:lvl4pPr lvl="3" algn="ctr">
              <a:spcBef>
                <a:spcPts val="240"/>
              </a:spcBef>
              <a:spcAft>
                <a:spcPts val="0"/>
              </a:spcAft>
              <a:buClr>
                <a:schemeClr val="lt2"/>
              </a:buClr>
              <a:buSzPts val="1200"/>
              <a:buNone/>
              <a:defRPr sz="1200"/>
            </a:lvl4pPr>
            <a:lvl5pPr lvl="4" algn="ctr">
              <a:spcBef>
                <a:spcPts val="240"/>
              </a:spcBef>
              <a:spcAft>
                <a:spcPts val="0"/>
              </a:spcAft>
              <a:buClr>
                <a:schemeClr val="lt2"/>
              </a:buClr>
              <a:buSzPts val="1200"/>
              <a:buNone/>
              <a:defRPr sz="1200"/>
            </a:lvl5pPr>
            <a:lvl6pPr lvl="5" algn="ctr">
              <a:spcBef>
                <a:spcPts val="240"/>
              </a:spcBef>
              <a:spcAft>
                <a:spcPts val="0"/>
              </a:spcAft>
              <a:buClr>
                <a:schemeClr val="lt1"/>
              </a:buClr>
              <a:buSzPts val="1200"/>
              <a:buNone/>
              <a:defRPr sz="1200"/>
            </a:lvl6pPr>
            <a:lvl7pPr lvl="6" algn="ctr">
              <a:spcBef>
                <a:spcPts val="240"/>
              </a:spcBef>
              <a:spcAft>
                <a:spcPts val="0"/>
              </a:spcAft>
              <a:buClr>
                <a:schemeClr val="lt1"/>
              </a:buClr>
              <a:buSzPts val="1200"/>
              <a:buNone/>
              <a:defRPr sz="1200"/>
            </a:lvl7pPr>
            <a:lvl8pPr lvl="7" algn="ctr">
              <a:spcBef>
                <a:spcPts val="240"/>
              </a:spcBef>
              <a:spcAft>
                <a:spcPts val="0"/>
              </a:spcAft>
              <a:buClr>
                <a:schemeClr val="lt1"/>
              </a:buClr>
              <a:buSzPts val="1200"/>
              <a:buNone/>
              <a:defRPr sz="1200"/>
            </a:lvl8pPr>
            <a:lvl9pPr lvl="8" algn="ctr">
              <a:spcBef>
                <a:spcPts val="240"/>
              </a:spcBef>
              <a:spcAft>
                <a:spcPts val="0"/>
              </a:spcAft>
              <a:buClr>
                <a:schemeClr val="lt1"/>
              </a:buClr>
              <a:buSzPts val="1200"/>
              <a:buNone/>
              <a:defRPr sz="1200"/>
            </a:lvl9pPr>
          </a:lstStyle>
          <a:p>
            <a:endParaRPr/>
          </a:p>
        </p:txBody>
      </p:sp>
      <p:sp>
        <p:nvSpPr>
          <p:cNvPr id="23" name="Google Shape;23;p3"/>
          <p:cNvSpPr txBox="1">
            <a:spLocks noGrp="1"/>
          </p:cNvSpPr>
          <p:nvPr>
            <p:ph type="sldNum" idx="12"/>
          </p:nvPr>
        </p:nvSpPr>
        <p:spPr>
          <a:xfrm>
            <a:off x="7086600" y="6356358"/>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a:stretch/>
        </p:blipFill>
        <p:spPr>
          <a:xfrm>
            <a:off x="786384" y="5788456"/>
            <a:ext cx="2286198" cy="11583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128"/>
        <p:cNvGrpSpPr/>
        <p:nvPr/>
      </p:nvGrpSpPr>
      <p:grpSpPr>
        <a:xfrm>
          <a:off x="0" y="0"/>
          <a:ext cx="0" cy="0"/>
          <a:chOff x="0" y="0"/>
          <a:chExt cx="0" cy="0"/>
        </a:xfrm>
      </p:grpSpPr>
      <p:sp>
        <p:nvSpPr>
          <p:cNvPr id="129" name="Google Shape;129;p22"/>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0" name="Google Shape;130;p2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31" name="Google Shape;131;p2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2"/>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2"/>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22"/>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135"/>
        <p:cNvGrpSpPr/>
        <p:nvPr/>
      </p:nvGrpSpPr>
      <p:grpSpPr>
        <a:xfrm>
          <a:off x="0" y="0"/>
          <a:ext cx="0" cy="0"/>
          <a:chOff x="0" y="0"/>
          <a:chExt cx="0" cy="0"/>
        </a:xfrm>
      </p:grpSpPr>
      <p:sp>
        <p:nvSpPr>
          <p:cNvPr id="136" name="Google Shape;136;p23"/>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7" name="Google Shape;137;p2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38" name="Google Shape;138;p2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23"/>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23"/>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3"/>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3"/>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3"/>
          <p:cNvSpPr txBox="1">
            <a:spLocks noGrp="1"/>
          </p:cNvSpPr>
          <p:nvPr>
            <p:ph type="body" idx="6"/>
          </p:nvPr>
        </p:nvSpPr>
        <p:spPr>
          <a:xfrm>
            <a:off x="4833059"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3"/>
          <p:cNvSpPr txBox="1">
            <a:spLocks noGrp="1"/>
          </p:cNvSpPr>
          <p:nvPr>
            <p:ph type="body" idx="7"/>
          </p:nvPr>
        </p:nvSpPr>
        <p:spPr>
          <a:xfrm>
            <a:off x="680557"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3"/>
          <p:cNvSpPr txBox="1">
            <a:spLocks noGrp="1"/>
          </p:cNvSpPr>
          <p:nvPr>
            <p:ph type="body" idx="8"/>
          </p:nvPr>
        </p:nvSpPr>
        <p:spPr>
          <a:xfrm>
            <a:off x="680557"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body" idx="9"/>
          </p:nvPr>
        </p:nvSpPr>
        <p:spPr>
          <a:xfrm>
            <a:off x="4833059" y="3838578"/>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3000"/>
              <a:buFont typeface="Encode Sans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4"/>
          <p:cNvSpPr txBox="1">
            <a:spLocks noGrp="1"/>
          </p:cNvSpPr>
          <p:nvPr>
            <p:ph type="body" idx="1"/>
          </p:nvPr>
        </p:nvSpPr>
        <p:spPr>
          <a:xfrm>
            <a:off x="3887391" y="987433"/>
            <a:ext cx="4629300" cy="4873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4"/>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cap="none">
                <a:latin typeface="Arial"/>
                <a:ea typeface="Arial"/>
                <a:cs typeface="Arial"/>
                <a:sym typeface="Arial"/>
              </a:defRPr>
            </a:lvl1pPr>
            <a:lvl2pPr marL="914400" lvl="1" indent="-228600" algn="l">
              <a:spcBef>
                <a:spcPts val="210"/>
              </a:spcBef>
              <a:spcAft>
                <a:spcPts val="0"/>
              </a:spcAft>
              <a:buClr>
                <a:schemeClr val="dk2"/>
              </a:buClr>
              <a:buSzPts val="1051"/>
              <a:buNone/>
              <a:defRPr sz="1051"/>
            </a:lvl2pPr>
            <a:lvl3pPr marL="1371600" lvl="2" indent="-228600" algn="l">
              <a:spcBef>
                <a:spcPts val="180"/>
              </a:spcBef>
              <a:spcAft>
                <a:spcPts val="0"/>
              </a:spcAft>
              <a:buClr>
                <a:schemeClr val="dk2"/>
              </a:buClr>
              <a:buSzPts val="900"/>
              <a:buNone/>
              <a:defRPr sz="900"/>
            </a:lvl3pPr>
            <a:lvl4pPr marL="1828800" lvl="3" indent="-228600" algn="l">
              <a:spcBef>
                <a:spcPts val="150"/>
              </a:spcBef>
              <a:spcAft>
                <a:spcPts val="0"/>
              </a:spcAft>
              <a:buClr>
                <a:schemeClr val="dk2"/>
              </a:buClr>
              <a:buSzPts val="751"/>
              <a:buNone/>
              <a:defRPr sz="751"/>
            </a:lvl4pPr>
            <a:lvl5pPr marL="2286000" lvl="4" indent="-228600" algn="l">
              <a:spcBef>
                <a:spcPts val="150"/>
              </a:spcBef>
              <a:spcAft>
                <a:spcPts val="0"/>
              </a:spcAft>
              <a:buClr>
                <a:schemeClr val="dk2"/>
              </a:buClr>
              <a:buSzPts val="751"/>
              <a:buNone/>
              <a:defRPr sz="751"/>
            </a:lvl5pPr>
            <a:lvl6pPr marL="2743200" lvl="5" indent="-228600" algn="l">
              <a:spcBef>
                <a:spcPts val="150"/>
              </a:spcBef>
              <a:spcAft>
                <a:spcPts val="0"/>
              </a:spcAft>
              <a:buClr>
                <a:schemeClr val="dk1"/>
              </a:buClr>
              <a:buSzPts val="751"/>
              <a:buNone/>
              <a:defRPr sz="751"/>
            </a:lvl6pPr>
            <a:lvl7pPr marL="3200400" lvl="6" indent="-228600" algn="l">
              <a:spcBef>
                <a:spcPts val="150"/>
              </a:spcBef>
              <a:spcAft>
                <a:spcPts val="0"/>
              </a:spcAft>
              <a:buClr>
                <a:schemeClr val="dk1"/>
              </a:buClr>
              <a:buSzPts val="751"/>
              <a:buNone/>
              <a:defRPr sz="751"/>
            </a:lvl7pPr>
            <a:lvl8pPr marL="3657600" lvl="7" indent="-228600" algn="l">
              <a:spcBef>
                <a:spcPts val="150"/>
              </a:spcBef>
              <a:spcAft>
                <a:spcPts val="0"/>
              </a:spcAft>
              <a:buClr>
                <a:schemeClr val="dk1"/>
              </a:buClr>
              <a:buSzPts val="751"/>
              <a:buNone/>
              <a:defRPr sz="751"/>
            </a:lvl8pPr>
            <a:lvl9pPr marL="4114800" lvl="8" indent="-228600" algn="l">
              <a:spcBef>
                <a:spcPts val="150"/>
              </a:spcBef>
              <a:spcAft>
                <a:spcPts val="0"/>
              </a:spcAft>
              <a:buClr>
                <a:schemeClr val="dk1"/>
              </a:buClr>
              <a:buSzPts val="751"/>
              <a:buNone/>
              <a:defRPr sz="751"/>
            </a:lvl9pPr>
          </a:lstStyle>
          <a:p>
            <a:endParaRPr/>
          </a:p>
        </p:txBody>
      </p:sp>
      <p:pic>
        <p:nvPicPr>
          <p:cNvPr id="151" name="Google Shape;151;p24"/>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152" name="Google Shape;152;p2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153"/>
        <p:cNvGrpSpPr/>
        <p:nvPr/>
      </p:nvGrpSpPr>
      <p:grpSpPr>
        <a:xfrm>
          <a:off x="0" y="0"/>
          <a:ext cx="0" cy="0"/>
          <a:chOff x="0" y="0"/>
          <a:chExt cx="0" cy="0"/>
        </a:xfrm>
      </p:grpSpPr>
      <p:sp>
        <p:nvSpPr>
          <p:cNvPr id="154" name="Google Shape;154;p2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155"/>
        <p:cNvGrpSpPr/>
        <p:nvPr/>
      </p:nvGrpSpPr>
      <p:grpSpPr>
        <a:xfrm>
          <a:off x="0" y="0"/>
          <a:ext cx="0" cy="0"/>
          <a:chOff x="0" y="0"/>
          <a:chExt cx="0" cy="0"/>
        </a:xfrm>
      </p:grpSpPr>
      <p:sp>
        <p:nvSpPr>
          <p:cNvPr id="156" name="Google Shape;156;p2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6"/>
          <p:cNvSpPr txBox="1">
            <a:spLocks noGrp="1"/>
          </p:cNvSpPr>
          <p:nvPr>
            <p:ph type="body" idx="1"/>
          </p:nvPr>
        </p:nvSpPr>
        <p:spPr>
          <a:xfrm>
            <a:off x="564025" y="803311"/>
            <a:ext cx="8204100" cy="48627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2"/>
              </a:buClr>
              <a:buSzPts val="2400"/>
              <a:buFont typeface="Arial"/>
              <a:buChar char="•"/>
              <a:defRPr/>
            </a:lvl1pPr>
            <a:lvl2pPr marL="914400" lvl="1" indent="-355600" algn="l">
              <a:spcBef>
                <a:spcPts val="400"/>
              </a:spcBef>
              <a:spcAft>
                <a:spcPts val="0"/>
              </a:spcAft>
              <a:buClr>
                <a:schemeClr val="dk2"/>
              </a:buClr>
              <a:buSzPts val="20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1"/>
        </a:solidFill>
        <a:effectLst/>
      </p:bgPr>
    </p:bg>
    <p:spTree>
      <p:nvGrpSpPr>
        <p:cNvPr id="1" name="Shape 163"/>
        <p:cNvGrpSpPr/>
        <p:nvPr/>
      </p:nvGrpSpPr>
      <p:grpSpPr>
        <a:xfrm>
          <a:off x="0" y="0"/>
          <a:ext cx="0" cy="0"/>
          <a:chOff x="0" y="0"/>
          <a:chExt cx="0" cy="0"/>
        </a:xfrm>
      </p:grpSpPr>
      <p:pic>
        <p:nvPicPr>
          <p:cNvPr id="164" name="Google Shape;164;p28" descr="UW_W Logo_White.png"/>
          <p:cNvPicPr preferRelativeResize="0"/>
          <p:nvPr/>
        </p:nvPicPr>
        <p:blipFill rotWithShape="1">
          <a:blip r:embed="rId2">
            <a:alphaModFix/>
          </a:blip>
          <a:srcRect/>
          <a:stretch/>
        </p:blipFill>
        <p:spPr>
          <a:xfrm>
            <a:off x="7749541" y="5945854"/>
            <a:ext cx="1028702" cy="692660"/>
          </a:xfrm>
          <a:prstGeom prst="rect">
            <a:avLst/>
          </a:prstGeom>
          <a:noFill/>
          <a:ln>
            <a:noFill/>
          </a:ln>
        </p:spPr>
      </p:pic>
      <p:sp>
        <p:nvSpPr>
          <p:cNvPr id="165" name="Google Shape;165;p28"/>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5000"/>
              <a:buNone/>
              <a:defRPr sz="5000" b="0" i="0" cap="none">
                <a:solidFill>
                  <a:schemeClr val="dk2"/>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28"/>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320"/>
              </a:spcBef>
              <a:spcAft>
                <a:spcPts val="0"/>
              </a:spcAft>
              <a:buClr>
                <a:schemeClr val="dk2"/>
              </a:buClr>
              <a:buSzPts val="16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7" name="Google Shape;167;p28"/>
          <p:cNvPicPr preferRelativeResize="0"/>
          <p:nvPr/>
        </p:nvPicPr>
        <p:blipFill rotWithShape="1">
          <a:blip r:embed="rId3">
            <a:alphaModFix/>
          </a:blip>
          <a:srcRect/>
          <a:stretch/>
        </p:blipFill>
        <p:spPr>
          <a:xfrm>
            <a:off x="6926581" y="228600"/>
            <a:ext cx="1888400" cy="429806"/>
          </a:xfrm>
          <a:prstGeom prst="rect">
            <a:avLst/>
          </a:prstGeom>
          <a:noFill/>
          <a:ln>
            <a:noFill/>
          </a:ln>
        </p:spPr>
      </p:pic>
      <p:pic>
        <p:nvPicPr>
          <p:cNvPr id="168" name="Google Shape;168;p28"/>
          <p:cNvPicPr preferRelativeResize="0"/>
          <p:nvPr/>
        </p:nvPicPr>
        <p:blipFill rotWithShape="1">
          <a:blip r:embed="rId4">
            <a:alphaModFix/>
          </a:blip>
          <a:srcRect/>
          <a:stretch/>
        </p:blipFill>
        <p:spPr>
          <a:xfrm>
            <a:off x="813816" y="4005072"/>
            <a:ext cx="2286198" cy="11583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554935" y="4464035"/>
            <a:ext cx="6858000" cy="124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5000"/>
              <a:buFont typeface="Encode Sans Black"/>
              <a:buNone/>
              <a:defRPr sz="500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9"/>
          <p:cNvSpPr txBox="1">
            <a:spLocks noGrp="1"/>
          </p:cNvSpPr>
          <p:nvPr>
            <p:ph type="subTitle" idx="1"/>
          </p:nvPr>
        </p:nvSpPr>
        <p:spPr>
          <a:xfrm>
            <a:off x="554934" y="3694377"/>
            <a:ext cx="6858000" cy="7539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Clr>
                <a:schemeClr val="dk1"/>
              </a:buClr>
              <a:buSzPts val="2400"/>
              <a:buNone/>
              <a:defRPr cap="none">
                <a:solidFill>
                  <a:schemeClr val="dk1"/>
                </a:solidFill>
                <a:latin typeface="Arial"/>
                <a:ea typeface="Arial"/>
                <a:cs typeface="Arial"/>
                <a:sym typeface="Arial"/>
              </a:defRPr>
            </a:lvl1pPr>
            <a:lvl2pPr lvl="1" algn="ctr">
              <a:spcBef>
                <a:spcPts val="300"/>
              </a:spcBef>
              <a:spcAft>
                <a:spcPts val="0"/>
              </a:spcAft>
              <a:buClr>
                <a:schemeClr val="dk2"/>
              </a:buClr>
              <a:buSzPts val="1500"/>
              <a:buNone/>
              <a:defRPr sz="1500"/>
            </a:lvl2pPr>
            <a:lvl3pPr lvl="2" algn="ctr">
              <a:spcBef>
                <a:spcPts val="270"/>
              </a:spcBef>
              <a:spcAft>
                <a:spcPts val="0"/>
              </a:spcAft>
              <a:buClr>
                <a:schemeClr val="dk2"/>
              </a:buClr>
              <a:buSzPts val="1351"/>
              <a:buNone/>
              <a:defRPr sz="1351"/>
            </a:lvl3pPr>
            <a:lvl4pPr lvl="3" algn="ctr">
              <a:spcBef>
                <a:spcPts val="240"/>
              </a:spcBef>
              <a:spcAft>
                <a:spcPts val="0"/>
              </a:spcAft>
              <a:buClr>
                <a:schemeClr val="dk2"/>
              </a:buClr>
              <a:buSzPts val="1200"/>
              <a:buNone/>
              <a:defRPr sz="1200"/>
            </a:lvl4pPr>
            <a:lvl5pPr lvl="4" algn="ctr">
              <a:spcBef>
                <a:spcPts val="240"/>
              </a:spcBef>
              <a:spcAft>
                <a:spcPts val="0"/>
              </a:spcAft>
              <a:buClr>
                <a:schemeClr val="dk2"/>
              </a:buClr>
              <a:buSzPts val="1200"/>
              <a:buNone/>
              <a:defRPr sz="1200"/>
            </a:lvl5pPr>
            <a:lvl6pPr lvl="5" algn="ctr">
              <a:spcBef>
                <a:spcPts val="240"/>
              </a:spcBef>
              <a:spcAft>
                <a:spcPts val="0"/>
              </a:spcAft>
              <a:buClr>
                <a:schemeClr val="dk1"/>
              </a:buClr>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a:endParaRPr/>
          </a:p>
        </p:txBody>
      </p:sp>
      <p:sp>
        <p:nvSpPr>
          <p:cNvPr id="172" name="Google Shape;172;p29"/>
          <p:cNvSpPr txBox="1">
            <a:spLocks noGrp="1"/>
          </p:cNvSpPr>
          <p:nvPr>
            <p:ph type="sldNum" idx="12"/>
          </p:nvPr>
        </p:nvSpPr>
        <p:spPr>
          <a:xfrm>
            <a:off x="7086600" y="6356358"/>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9"/>
          <p:cNvPicPr preferRelativeResize="0"/>
          <p:nvPr/>
        </p:nvPicPr>
        <p:blipFill rotWithShape="1">
          <a:blip r:embed="rId2">
            <a:alphaModFix/>
          </a:blip>
          <a:srcRect/>
          <a:stretch/>
        </p:blipFill>
        <p:spPr>
          <a:xfrm>
            <a:off x="691667" y="5788152"/>
            <a:ext cx="2286198" cy="11583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174"/>
        <p:cNvGrpSpPr/>
        <p:nvPr/>
      </p:nvGrpSpPr>
      <p:grpSpPr>
        <a:xfrm>
          <a:off x="0" y="0"/>
          <a:ext cx="0" cy="0"/>
          <a:chOff x="0" y="0"/>
          <a:chExt cx="0" cy="0"/>
        </a:xfrm>
      </p:grpSpPr>
      <p:sp>
        <p:nvSpPr>
          <p:cNvPr id="175" name="Google Shape;175;p3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0"/>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30"/>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80"/>
              </a:spcBef>
              <a:spcAft>
                <a:spcPts val="0"/>
              </a:spcAft>
              <a:buClr>
                <a:schemeClr val="dk1"/>
              </a:buClr>
              <a:buSzPts val="2400"/>
              <a:buNone/>
              <a:defRPr sz="2400" b="0" i="0" cap="none">
                <a:solidFill>
                  <a:schemeClr val="dk1"/>
                </a:solidFill>
                <a:latin typeface="Arial"/>
                <a:ea typeface="Arial"/>
                <a:cs typeface="Arial"/>
                <a:sym typeface="Arial"/>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3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30"/>
          <p:cNvPicPr preferRelativeResize="0"/>
          <p:nvPr/>
        </p:nvPicPr>
        <p:blipFill rotWithShape="1">
          <a:blip r:embed="rId2">
            <a:alphaModFix/>
          </a:blip>
          <a:srcRect/>
          <a:stretch/>
        </p:blipFill>
        <p:spPr>
          <a:xfrm>
            <a:off x="784227" y="1435608"/>
            <a:ext cx="1371719" cy="731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31"/>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3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p31"/>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185"/>
        <p:cNvGrpSpPr/>
        <p:nvPr/>
      </p:nvGrpSpPr>
      <p:grpSpPr>
        <a:xfrm>
          <a:off x="0" y="0"/>
          <a:ext cx="0" cy="0"/>
          <a:chOff x="0" y="0"/>
          <a:chExt cx="0" cy="0"/>
        </a:xfrm>
      </p:grpSpPr>
      <p:sp>
        <p:nvSpPr>
          <p:cNvPr id="186" name="Google Shape;186;p32"/>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1pPr>
            <a:lvl2pPr marR="0" lvl="1"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R="0" lvl="2"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R="0" lvl="3"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R="0" lvl="4"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32"/>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3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9" name="Google Shape;189;p32"/>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 name="Google Shape;27;p4"/>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lt2"/>
              </a:buClr>
              <a:buSzPts val="2400"/>
              <a:buFont typeface="Arial"/>
              <a:buChar char="•"/>
              <a:defRPr sz="2400" b="1" i="0">
                <a:solidFill>
                  <a:schemeClr val="lt2"/>
                </a:solidFill>
                <a:latin typeface="Calibri"/>
                <a:ea typeface="Calibri"/>
                <a:cs typeface="Calibri"/>
                <a:sym typeface="Calibri"/>
              </a:defRPr>
            </a:lvl1pPr>
            <a:lvl2pPr marL="914400" marR="0" lvl="1" indent="-355600" algn="l">
              <a:lnSpc>
                <a:spcPct val="100000"/>
              </a:lnSpc>
              <a:spcBef>
                <a:spcPts val="400"/>
              </a:spcBef>
              <a:spcAft>
                <a:spcPts val="0"/>
              </a:spcAft>
              <a:buClr>
                <a:schemeClr val="lt2"/>
              </a:buClr>
              <a:buSzPts val="2000"/>
              <a:buFont typeface="Arial"/>
              <a:buChar char="–"/>
              <a:defRPr sz="2000" b="1" i="0">
                <a:solidFill>
                  <a:schemeClr val="lt2"/>
                </a:solidFill>
                <a:latin typeface="Calibri"/>
                <a:ea typeface="Calibri"/>
                <a:cs typeface="Calibri"/>
                <a:sym typeface="Calibri"/>
              </a:defRPr>
            </a:lvl2pPr>
            <a:lvl3pPr marL="1371600" marR="0" lvl="2" indent="-342900" algn="l">
              <a:lnSpc>
                <a:spcPct val="100000"/>
              </a:lnSpc>
              <a:spcBef>
                <a:spcPts val="360"/>
              </a:spcBef>
              <a:spcAft>
                <a:spcPts val="0"/>
              </a:spcAft>
              <a:buClr>
                <a:schemeClr val="lt2"/>
              </a:buClr>
              <a:buSzPts val="1800"/>
              <a:buFont typeface="Arial"/>
              <a:buChar char="•"/>
              <a:defRPr sz="1800" b="1" i="0">
                <a:solidFill>
                  <a:schemeClr val="lt2"/>
                </a:solidFill>
                <a:latin typeface="Calibri"/>
                <a:ea typeface="Calibri"/>
                <a:cs typeface="Calibri"/>
                <a:sym typeface="Calibri"/>
              </a:defRPr>
            </a:lvl3pPr>
            <a:lvl4pPr marL="1828800" marR="0" lvl="3" indent="-330200" algn="l">
              <a:lnSpc>
                <a:spcPct val="100000"/>
              </a:lnSpc>
              <a:spcBef>
                <a:spcPts val="320"/>
              </a:spcBef>
              <a:spcAft>
                <a:spcPts val="0"/>
              </a:spcAft>
              <a:buClr>
                <a:schemeClr val="lt2"/>
              </a:buClr>
              <a:buSzPts val="1600"/>
              <a:buFont typeface="Arial"/>
              <a:buChar char="–"/>
              <a:defRPr sz="1600" b="1" i="0">
                <a:solidFill>
                  <a:schemeClr val="lt2"/>
                </a:solidFill>
                <a:latin typeface="Calibri"/>
                <a:ea typeface="Calibri"/>
                <a:cs typeface="Calibri"/>
                <a:sym typeface="Calibri"/>
              </a:defRPr>
            </a:lvl4pPr>
            <a:lvl5pPr marL="2286000" marR="0" lvl="4" indent="-317500" algn="l">
              <a:lnSpc>
                <a:spcPct val="100000"/>
              </a:lnSpc>
              <a:spcBef>
                <a:spcPts val="280"/>
              </a:spcBef>
              <a:spcAft>
                <a:spcPts val="0"/>
              </a:spcAft>
              <a:buClr>
                <a:schemeClr val="lt2"/>
              </a:buClr>
              <a:buSzPts val="1400"/>
              <a:buFont typeface="Arial"/>
              <a:buChar char="»"/>
              <a:defRPr sz="140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4"/>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80"/>
              </a:spcBef>
              <a:spcAft>
                <a:spcPts val="0"/>
              </a:spcAft>
              <a:buClr>
                <a:schemeClr val="accent3"/>
              </a:buClr>
              <a:buSzPts val="2400"/>
              <a:buNone/>
              <a:defRPr sz="2400" b="0" i="0" cap="none">
                <a:solidFill>
                  <a:schemeClr val="accent3"/>
                </a:solidFill>
                <a:latin typeface="Arial"/>
                <a:ea typeface="Arial"/>
                <a:cs typeface="Arial"/>
                <a:sym typeface="Arial"/>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9" name="Google Shape;29;p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0" name="Google Shape;30;p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190"/>
        <p:cNvGrpSpPr/>
        <p:nvPr/>
      </p:nvGrpSpPr>
      <p:grpSpPr>
        <a:xfrm>
          <a:off x="0" y="0"/>
          <a:ext cx="0" cy="0"/>
          <a:chOff x="0" y="0"/>
          <a:chExt cx="0" cy="0"/>
        </a:xfrm>
      </p:grpSpPr>
      <p:sp>
        <p:nvSpPr>
          <p:cNvPr id="191" name="Google Shape;191;p33"/>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3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33"/>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33"/>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5" name="Google Shape;195;p33"/>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196"/>
        <p:cNvGrpSpPr/>
        <p:nvPr/>
      </p:nvGrpSpPr>
      <p:grpSpPr>
        <a:xfrm>
          <a:off x="0" y="0"/>
          <a:ext cx="0" cy="0"/>
          <a:chOff x="0" y="0"/>
          <a:chExt cx="0" cy="0"/>
        </a:xfrm>
      </p:grpSpPr>
      <p:sp>
        <p:nvSpPr>
          <p:cNvPr id="197" name="Google Shape;197;p34"/>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3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34"/>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34"/>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4"/>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202" name="Google Shape;202;p34"/>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pic>
        <p:nvPicPr>
          <p:cNvPr id="203" name="Google Shape;203;p34"/>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04"/>
        <p:cNvGrpSpPr/>
        <p:nvPr/>
      </p:nvGrpSpPr>
      <p:grpSpPr>
        <a:xfrm>
          <a:off x="0" y="0"/>
          <a:ext cx="0" cy="0"/>
          <a:chOff x="0" y="0"/>
          <a:chExt cx="0" cy="0"/>
        </a:xfrm>
      </p:grpSpPr>
      <p:sp>
        <p:nvSpPr>
          <p:cNvPr id="205" name="Google Shape;205;p35"/>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3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35"/>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5"/>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5"/>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0" name="Google Shape;210;p35"/>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11"/>
        <p:cNvGrpSpPr/>
        <p:nvPr/>
      </p:nvGrpSpPr>
      <p:grpSpPr>
        <a:xfrm>
          <a:off x="0" y="0"/>
          <a:ext cx="0" cy="0"/>
          <a:chOff x="0" y="0"/>
          <a:chExt cx="0" cy="0"/>
        </a:xfrm>
      </p:grpSpPr>
      <p:sp>
        <p:nvSpPr>
          <p:cNvPr id="212" name="Google Shape;212;p36"/>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3" name="Google Shape;213;p3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36"/>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6"/>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6"/>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6"/>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8" name="Google Shape;218;p36"/>
          <p:cNvPicPr preferRelativeResize="0"/>
          <p:nvPr/>
        </p:nvPicPr>
        <p:blipFill rotWithShape="1">
          <a:blip r:embed="rId2">
            <a:alphaModFix/>
          </a:blip>
          <a:srcRect/>
          <a:stretch/>
        </p:blipFill>
        <p:spPr>
          <a:xfrm>
            <a:off x="786388" y="1435608"/>
            <a:ext cx="1371719" cy="7315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000"/>
              <a:buFont typeface="Encode Sans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7"/>
          <p:cNvSpPr txBox="1">
            <a:spLocks noGrp="1"/>
          </p:cNvSpPr>
          <p:nvPr>
            <p:ph type="body" idx="1"/>
          </p:nvPr>
        </p:nvSpPr>
        <p:spPr>
          <a:xfrm>
            <a:off x="3887391" y="987433"/>
            <a:ext cx="4629300" cy="4873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7"/>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cap="none">
                <a:latin typeface="Arial"/>
                <a:ea typeface="Arial"/>
                <a:cs typeface="Arial"/>
                <a:sym typeface="Arial"/>
              </a:defRPr>
            </a:lvl1pPr>
            <a:lvl2pPr marL="914400" lvl="1" indent="-228600" algn="l">
              <a:spcBef>
                <a:spcPts val="210"/>
              </a:spcBef>
              <a:spcAft>
                <a:spcPts val="0"/>
              </a:spcAft>
              <a:buClr>
                <a:schemeClr val="dk2"/>
              </a:buClr>
              <a:buSzPts val="1051"/>
              <a:buNone/>
              <a:defRPr sz="1051"/>
            </a:lvl2pPr>
            <a:lvl3pPr marL="1371600" lvl="2" indent="-228600" algn="l">
              <a:spcBef>
                <a:spcPts val="180"/>
              </a:spcBef>
              <a:spcAft>
                <a:spcPts val="0"/>
              </a:spcAft>
              <a:buClr>
                <a:schemeClr val="dk2"/>
              </a:buClr>
              <a:buSzPts val="900"/>
              <a:buNone/>
              <a:defRPr sz="900"/>
            </a:lvl3pPr>
            <a:lvl4pPr marL="1828800" lvl="3" indent="-228600" algn="l">
              <a:spcBef>
                <a:spcPts val="150"/>
              </a:spcBef>
              <a:spcAft>
                <a:spcPts val="0"/>
              </a:spcAft>
              <a:buClr>
                <a:schemeClr val="dk2"/>
              </a:buClr>
              <a:buSzPts val="751"/>
              <a:buNone/>
              <a:defRPr sz="751"/>
            </a:lvl4pPr>
            <a:lvl5pPr marL="2286000" lvl="4" indent="-228600" algn="l">
              <a:spcBef>
                <a:spcPts val="150"/>
              </a:spcBef>
              <a:spcAft>
                <a:spcPts val="0"/>
              </a:spcAft>
              <a:buClr>
                <a:schemeClr val="dk2"/>
              </a:buClr>
              <a:buSzPts val="751"/>
              <a:buNone/>
              <a:defRPr sz="751"/>
            </a:lvl5pPr>
            <a:lvl6pPr marL="2743200" lvl="5" indent="-228600" algn="l">
              <a:spcBef>
                <a:spcPts val="150"/>
              </a:spcBef>
              <a:spcAft>
                <a:spcPts val="0"/>
              </a:spcAft>
              <a:buClr>
                <a:schemeClr val="dk1"/>
              </a:buClr>
              <a:buSzPts val="751"/>
              <a:buNone/>
              <a:defRPr sz="751"/>
            </a:lvl6pPr>
            <a:lvl7pPr marL="3200400" lvl="6" indent="-228600" algn="l">
              <a:spcBef>
                <a:spcPts val="150"/>
              </a:spcBef>
              <a:spcAft>
                <a:spcPts val="0"/>
              </a:spcAft>
              <a:buClr>
                <a:schemeClr val="dk1"/>
              </a:buClr>
              <a:buSzPts val="751"/>
              <a:buNone/>
              <a:defRPr sz="751"/>
            </a:lvl7pPr>
            <a:lvl8pPr marL="3657600" lvl="7" indent="-228600" algn="l">
              <a:spcBef>
                <a:spcPts val="150"/>
              </a:spcBef>
              <a:spcAft>
                <a:spcPts val="0"/>
              </a:spcAft>
              <a:buClr>
                <a:schemeClr val="dk1"/>
              </a:buClr>
              <a:buSzPts val="751"/>
              <a:buNone/>
              <a:defRPr sz="751"/>
            </a:lvl8pPr>
            <a:lvl9pPr marL="4114800" lvl="8" indent="-228600" algn="l">
              <a:spcBef>
                <a:spcPts val="150"/>
              </a:spcBef>
              <a:spcAft>
                <a:spcPts val="0"/>
              </a:spcAft>
              <a:buClr>
                <a:schemeClr val="dk1"/>
              </a:buClr>
              <a:buSzPts val="751"/>
              <a:buNone/>
              <a:defRPr sz="751"/>
            </a:lvl9pPr>
          </a:lstStyle>
          <a:p>
            <a:endParaRPr/>
          </a:p>
        </p:txBody>
      </p:sp>
      <p:sp>
        <p:nvSpPr>
          <p:cNvPr id="223" name="Google Shape;223;p3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4" name="Google Shape;224;p37"/>
          <p:cNvPicPr preferRelativeResize="0"/>
          <p:nvPr/>
        </p:nvPicPr>
        <p:blipFill rotWithShape="1">
          <a:blip r:embed="rId2">
            <a:alphaModFix/>
          </a:blip>
          <a:srcRect/>
          <a:stretch/>
        </p:blipFill>
        <p:spPr>
          <a:xfrm>
            <a:off x="841252" y="2057400"/>
            <a:ext cx="1371719" cy="7315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25"/>
        <p:cNvGrpSpPr/>
        <p:nvPr/>
      </p:nvGrpSpPr>
      <p:grpSpPr>
        <a:xfrm>
          <a:off x="0" y="0"/>
          <a:ext cx="0" cy="0"/>
          <a:chOff x="0" y="0"/>
          <a:chExt cx="0" cy="0"/>
        </a:xfrm>
      </p:grpSpPr>
      <p:sp>
        <p:nvSpPr>
          <p:cNvPr id="226" name="Google Shape;226;p38"/>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27"/>
        <p:cNvGrpSpPr/>
        <p:nvPr/>
      </p:nvGrpSpPr>
      <p:grpSpPr>
        <a:xfrm>
          <a:off x="0" y="0"/>
          <a:ext cx="0" cy="0"/>
          <a:chOff x="0" y="0"/>
          <a:chExt cx="0" cy="0"/>
        </a:xfrm>
      </p:grpSpPr>
      <p:sp>
        <p:nvSpPr>
          <p:cNvPr id="228" name="Google Shape;228;p3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39"/>
          <p:cNvSpPr txBox="1">
            <a:spLocks noGrp="1"/>
          </p:cNvSpPr>
          <p:nvPr>
            <p:ph type="body" idx="1"/>
          </p:nvPr>
        </p:nvSpPr>
        <p:spPr>
          <a:xfrm>
            <a:off x="564025" y="803311"/>
            <a:ext cx="8204100" cy="48627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2"/>
              </a:buClr>
              <a:buSzPts val="2400"/>
              <a:buFont typeface="Arial"/>
              <a:buChar char="•"/>
              <a:defRPr/>
            </a:lvl1pPr>
            <a:lvl2pPr marL="914400" lvl="1" indent="-355600" algn="l">
              <a:spcBef>
                <a:spcPts val="400"/>
              </a:spcBef>
              <a:spcAft>
                <a:spcPts val="0"/>
              </a:spcAft>
              <a:buClr>
                <a:schemeClr val="dk2"/>
              </a:buClr>
              <a:buSzPts val="20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235"/>
        <p:cNvGrpSpPr/>
        <p:nvPr/>
      </p:nvGrpSpPr>
      <p:grpSpPr>
        <a:xfrm>
          <a:off x="0" y="0"/>
          <a:ext cx="0" cy="0"/>
          <a:chOff x="0" y="0"/>
          <a:chExt cx="0" cy="0"/>
        </a:xfrm>
      </p:grpSpPr>
      <p:pic>
        <p:nvPicPr>
          <p:cNvPr id="236" name="Google Shape;236;p41"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37" name="Google Shape;237;p41"/>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2"/>
              </a:buClr>
              <a:buSzPts val="5000"/>
              <a:buNone/>
              <a:defRPr sz="5000" b="0" i="0" cap="none">
                <a:solidFill>
                  <a:schemeClr val="lt2"/>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38" name="Google Shape;238;p41"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239" name="Google Shape;239;p41"/>
          <p:cNvPicPr preferRelativeResize="0"/>
          <p:nvPr/>
        </p:nvPicPr>
        <p:blipFill rotWithShape="1">
          <a:blip r:embed="rId4">
            <a:alphaModFix/>
          </a:blip>
          <a:srcRect/>
          <a:stretch/>
        </p:blipFill>
        <p:spPr>
          <a:xfrm>
            <a:off x="6400801" y="228600"/>
            <a:ext cx="2517866" cy="573074"/>
          </a:xfrm>
          <a:prstGeom prst="rect">
            <a:avLst/>
          </a:prstGeom>
          <a:noFill/>
          <a:ln>
            <a:noFill/>
          </a:ln>
        </p:spPr>
      </p:pic>
      <p:sp>
        <p:nvSpPr>
          <p:cNvPr id="240" name="Google Shape;240;p41"/>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lt2"/>
              </a:buClr>
              <a:buSzPts val="2400"/>
              <a:buNone/>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228600" algn="l">
              <a:spcBef>
                <a:spcPts val="320"/>
              </a:spcBef>
              <a:spcAft>
                <a:spcPts val="0"/>
              </a:spcAft>
              <a:buClr>
                <a:schemeClr val="lt2"/>
              </a:buClr>
              <a:buSzPts val="160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41"/>
        <p:cNvGrpSpPr/>
        <p:nvPr/>
      </p:nvGrpSpPr>
      <p:grpSpPr>
        <a:xfrm>
          <a:off x="0" y="0"/>
          <a:ext cx="0" cy="0"/>
          <a:chOff x="0" y="0"/>
          <a:chExt cx="0" cy="0"/>
        </a:xfrm>
      </p:grpSpPr>
      <p:sp>
        <p:nvSpPr>
          <p:cNvPr id="242" name="Google Shape;242;p42"/>
          <p:cNvSpPr txBox="1">
            <a:spLocks noGrp="1"/>
          </p:cNvSpPr>
          <p:nvPr>
            <p:ph type="ctrTitle"/>
          </p:nvPr>
        </p:nvSpPr>
        <p:spPr>
          <a:xfrm>
            <a:off x="676656" y="4464035"/>
            <a:ext cx="6858000" cy="124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3"/>
              </a:buClr>
              <a:buSzPts val="5000"/>
              <a:buFont typeface="Encode Sans Black"/>
              <a:buNone/>
              <a:defRPr sz="5000" b="0" i="0">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42"/>
          <p:cNvSpPr txBox="1">
            <a:spLocks noGrp="1"/>
          </p:cNvSpPr>
          <p:nvPr>
            <p:ph type="subTitle" idx="1"/>
          </p:nvPr>
        </p:nvSpPr>
        <p:spPr>
          <a:xfrm>
            <a:off x="676656" y="3694377"/>
            <a:ext cx="6858000" cy="7539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Clr>
                <a:schemeClr val="lt2"/>
              </a:buClr>
              <a:buSzPts val="2400"/>
              <a:buNone/>
              <a:defRPr sz="2400" b="0" cap="none">
                <a:solidFill>
                  <a:schemeClr val="lt2"/>
                </a:solidFill>
                <a:latin typeface="Arial"/>
                <a:ea typeface="Arial"/>
                <a:cs typeface="Arial"/>
                <a:sym typeface="Arial"/>
              </a:defRPr>
            </a:lvl1pPr>
            <a:lvl2pPr lvl="1" algn="ctr">
              <a:spcBef>
                <a:spcPts val="300"/>
              </a:spcBef>
              <a:spcAft>
                <a:spcPts val="0"/>
              </a:spcAft>
              <a:buClr>
                <a:schemeClr val="lt2"/>
              </a:buClr>
              <a:buSzPts val="1500"/>
              <a:buNone/>
              <a:defRPr sz="1500"/>
            </a:lvl2pPr>
            <a:lvl3pPr lvl="2" algn="ctr">
              <a:spcBef>
                <a:spcPts val="270"/>
              </a:spcBef>
              <a:spcAft>
                <a:spcPts val="0"/>
              </a:spcAft>
              <a:buClr>
                <a:schemeClr val="lt2"/>
              </a:buClr>
              <a:buSzPts val="1351"/>
              <a:buNone/>
              <a:defRPr sz="1351"/>
            </a:lvl3pPr>
            <a:lvl4pPr lvl="3" algn="ctr">
              <a:spcBef>
                <a:spcPts val="240"/>
              </a:spcBef>
              <a:spcAft>
                <a:spcPts val="0"/>
              </a:spcAft>
              <a:buClr>
                <a:schemeClr val="lt2"/>
              </a:buClr>
              <a:buSzPts val="1200"/>
              <a:buNone/>
              <a:defRPr sz="1200"/>
            </a:lvl4pPr>
            <a:lvl5pPr lvl="4" algn="ctr">
              <a:spcBef>
                <a:spcPts val="240"/>
              </a:spcBef>
              <a:spcAft>
                <a:spcPts val="0"/>
              </a:spcAft>
              <a:buClr>
                <a:schemeClr val="lt2"/>
              </a:buClr>
              <a:buSzPts val="1200"/>
              <a:buNone/>
              <a:defRPr sz="1200"/>
            </a:lvl5pPr>
            <a:lvl6pPr lvl="5" algn="ctr">
              <a:spcBef>
                <a:spcPts val="240"/>
              </a:spcBef>
              <a:spcAft>
                <a:spcPts val="0"/>
              </a:spcAft>
              <a:buClr>
                <a:schemeClr val="lt1"/>
              </a:buClr>
              <a:buSzPts val="1200"/>
              <a:buNone/>
              <a:defRPr sz="1200"/>
            </a:lvl6pPr>
            <a:lvl7pPr lvl="6" algn="ctr">
              <a:spcBef>
                <a:spcPts val="240"/>
              </a:spcBef>
              <a:spcAft>
                <a:spcPts val="0"/>
              </a:spcAft>
              <a:buClr>
                <a:schemeClr val="lt1"/>
              </a:buClr>
              <a:buSzPts val="1200"/>
              <a:buNone/>
              <a:defRPr sz="1200"/>
            </a:lvl7pPr>
            <a:lvl8pPr lvl="7" algn="ctr">
              <a:spcBef>
                <a:spcPts val="240"/>
              </a:spcBef>
              <a:spcAft>
                <a:spcPts val="0"/>
              </a:spcAft>
              <a:buClr>
                <a:schemeClr val="lt1"/>
              </a:buClr>
              <a:buSzPts val="1200"/>
              <a:buNone/>
              <a:defRPr sz="1200"/>
            </a:lvl8pPr>
            <a:lvl9pPr lvl="8" algn="ctr">
              <a:spcBef>
                <a:spcPts val="240"/>
              </a:spcBef>
              <a:spcAft>
                <a:spcPts val="0"/>
              </a:spcAft>
              <a:buClr>
                <a:schemeClr val="lt1"/>
              </a:buClr>
              <a:buSzPts val="1200"/>
              <a:buNone/>
              <a:defRPr sz="1200"/>
            </a:lvl9pPr>
          </a:lstStyle>
          <a:p>
            <a:endParaRPr/>
          </a:p>
        </p:txBody>
      </p:sp>
      <p:sp>
        <p:nvSpPr>
          <p:cNvPr id="244" name="Google Shape;244;p42"/>
          <p:cNvSpPr txBox="1">
            <a:spLocks noGrp="1"/>
          </p:cNvSpPr>
          <p:nvPr>
            <p:ph type="sldNum" idx="12"/>
          </p:nvPr>
        </p:nvSpPr>
        <p:spPr>
          <a:xfrm>
            <a:off x="7086600" y="6356358"/>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42"/>
          <p:cNvPicPr preferRelativeResize="0"/>
          <p:nvPr/>
        </p:nvPicPr>
        <p:blipFill rotWithShape="1">
          <a:blip r:embed="rId2">
            <a:alphaModFix/>
          </a:blip>
          <a:srcRect/>
          <a:stretch/>
        </p:blipFill>
        <p:spPr>
          <a:xfrm>
            <a:off x="786384" y="5788456"/>
            <a:ext cx="2286198" cy="11583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46"/>
        <p:cNvGrpSpPr/>
        <p:nvPr/>
      </p:nvGrpSpPr>
      <p:grpSpPr>
        <a:xfrm>
          <a:off x="0" y="0"/>
          <a:ext cx="0" cy="0"/>
          <a:chOff x="0" y="0"/>
          <a:chExt cx="0" cy="0"/>
        </a:xfrm>
      </p:grpSpPr>
      <p:sp>
        <p:nvSpPr>
          <p:cNvPr id="247" name="Google Shape;247;p43"/>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8" name="Google Shape;248;p43"/>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lt2"/>
              </a:buClr>
              <a:buSzPts val="2400"/>
              <a:buFont typeface="Arial"/>
              <a:buChar char="•"/>
              <a:defRPr sz="2400" b="1" i="0">
                <a:solidFill>
                  <a:schemeClr val="lt2"/>
                </a:solidFill>
                <a:latin typeface="Calibri"/>
                <a:ea typeface="Calibri"/>
                <a:cs typeface="Calibri"/>
                <a:sym typeface="Calibri"/>
              </a:defRPr>
            </a:lvl1pPr>
            <a:lvl2pPr marL="914400" marR="0" lvl="1" indent="-355600" algn="l">
              <a:lnSpc>
                <a:spcPct val="100000"/>
              </a:lnSpc>
              <a:spcBef>
                <a:spcPts val="400"/>
              </a:spcBef>
              <a:spcAft>
                <a:spcPts val="0"/>
              </a:spcAft>
              <a:buClr>
                <a:schemeClr val="lt2"/>
              </a:buClr>
              <a:buSzPts val="2000"/>
              <a:buFont typeface="Arial"/>
              <a:buChar char="–"/>
              <a:defRPr sz="2000" b="1" i="0">
                <a:solidFill>
                  <a:schemeClr val="lt2"/>
                </a:solidFill>
                <a:latin typeface="Calibri"/>
                <a:ea typeface="Calibri"/>
                <a:cs typeface="Calibri"/>
                <a:sym typeface="Calibri"/>
              </a:defRPr>
            </a:lvl2pPr>
            <a:lvl3pPr marL="1371600" marR="0" lvl="2" indent="-342900" algn="l">
              <a:lnSpc>
                <a:spcPct val="100000"/>
              </a:lnSpc>
              <a:spcBef>
                <a:spcPts val="360"/>
              </a:spcBef>
              <a:spcAft>
                <a:spcPts val="0"/>
              </a:spcAft>
              <a:buClr>
                <a:schemeClr val="lt2"/>
              </a:buClr>
              <a:buSzPts val="1800"/>
              <a:buFont typeface="Arial"/>
              <a:buChar char="•"/>
              <a:defRPr sz="1800" b="1" i="0">
                <a:solidFill>
                  <a:schemeClr val="lt2"/>
                </a:solidFill>
                <a:latin typeface="Calibri"/>
                <a:ea typeface="Calibri"/>
                <a:cs typeface="Calibri"/>
                <a:sym typeface="Calibri"/>
              </a:defRPr>
            </a:lvl3pPr>
            <a:lvl4pPr marL="1828800" marR="0" lvl="3" indent="-330200" algn="l">
              <a:lnSpc>
                <a:spcPct val="100000"/>
              </a:lnSpc>
              <a:spcBef>
                <a:spcPts val="320"/>
              </a:spcBef>
              <a:spcAft>
                <a:spcPts val="0"/>
              </a:spcAft>
              <a:buClr>
                <a:schemeClr val="lt2"/>
              </a:buClr>
              <a:buSzPts val="1600"/>
              <a:buFont typeface="Arial"/>
              <a:buChar char="–"/>
              <a:defRPr sz="1600" b="1" i="0">
                <a:solidFill>
                  <a:schemeClr val="lt2"/>
                </a:solidFill>
                <a:latin typeface="Calibri"/>
                <a:ea typeface="Calibri"/>
                <a:cs typeface="Calibri"/>
                <a:sym typeface="Calibri"/>
              </a:defRPr>
            </a:lvl4pPr>
            <a:lvl5pPr marL="2286000" marR="0" lvl="4" indent="-317500" algn="l">
              <a:lnSpc>
                <a:spcPct val="100000"/>
              </a:lnSpc>
              <a:spcBef>
                <a:spcPts val="280"/>
              </a:spcBef>
              <a:spcAft>
                <a:spcPts val="0"/>
              </a:spcAft>
              <a:buClr>
                <a:schemeClr val="lt2"/>
              </a:buClr>
              <a:buSzPts val="1400"/>
              <a:buFont typeface="Arial"/>
              <a:buChar char="»"/>
              <a:defRPr sz="1400" b="1" i="0">
                <a:solidFill>
                  <a:schemeClr val="lt2"/>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9" name="Google Shape;249;p43"/>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80"/>
              </a:spcBef>
              <a:spcAft>
                <a:spcPts val="0"/>
              </a:spcAft>
              <a:buClr>
                <a:schemeClr val="accent3"/>
              </a:buClr>
              <a:buSzPts val="2400"/>
              <a:buNone/>
              <a:defRPr sz="2400" b="0" i="0" cap="none">
                <a:solidFill>
                  <a:schemeClr val="accent3"/>
                </a:solidFill>
                <a:latin typeface="Arial"/>
                <a:ea typeface="Arial"/>
                <a:cs typeface="Arial"/>
                <a:sym typeface="Arial"/>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50" name="Google Shape;250;p4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1" name="Google Shape;251;p4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accent3"/>
              </a:buClr>
              <a:buSzPts val="2400"/>
              <a:buFont typeface="Arial"/>
              <a:buChar char="•"/>
              <a:defRPr sz="2400" b="1" i="0">
                <a:solidFill>
                  <a:schemeClr val="accent3"/>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3"/>
              </a:buClr>
              <a:buSzPts val="2000"/>
              <a:buFont typeface="Arial"/>
              <a:buChar char="–"/>
              <a:defRPr sz="2000" b="1" i="0">
                <a:solidFill>
                  <a:schemeClr val="accent3"/>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1" i="0">
                <a:solidFill>
                  <a:schemeClr val="accent3"/>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3"/>
              </a:buClr>
              <a:buSzPts val="1600"/>
              <a:buFont typeface="Arial"/>
              <a:buChar char="–"/>
              <a:defRPr sz="1600" b="1" i="0">
                <a:solidFill>
                  <a:schemeClr val="accent3"/>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3"/>
              </a:buClr>
              <a:buSzPts val="1400"/>
              <a:buFont typeface="Arial"/>
              <a:buChar char="»"/>
              <a:defRPr sz="1400" b="1" i="0">
                <a:solidFill>
                  <a:schemeClr val="accent3"/>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 name="Google Shape;33;p5"/>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4" name="Google Shape;34;p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 name="Google Shape;35;p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252"/>
        <p:cNvGrpSpPr/>
        <p:nvPr/>
      </p:nvGrpSpPr>
      <p:grpSpPr>
        <a:xfrm>
          <a:off x="0" y="0"/>
          <a:ext cx="0" cy="0"/>
          <a:chOff x="0" y="0"/>
          <a:chExt cx="0" cy="0"/>
        </a:xfrm>
      </p:grpSpPr>
      <p:sp>
        <p:nvSpPr>
          <p:cNvPr id="253" name="Google Shape;253;p44"/>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accent3"/>
              </a:buClr>
              <a:buSzPts val="2400"/>
              <a:buFont typeface="Arial"/>
              <a:buChar char="•"/>
              <a:defRPr sz="2400" b="1" i="0">
                <a:solidFill>
                  <a:schemeClr val="accent3"/>
                </a:solidFill>
                <a:latin typeface="Calibri"/>
                <a:ea typeface="Calibri"/>
                <a:cs typeface="Calibri"/>
                <a:sym typeface="Calibri"/>
              </a:defRPr>
            </a:lvl1pPr>
            <a:lvl2pPr marL="914400" marR="0" lvl="1" indent="-355600" algn="l">
              <a:lnSpc>
                <a:spcPct val="100000"/>
              </a:lnSpc>
              <a:spcBef>
                <a:spcPts val="400"/>
              </a:spcBef>
              <a:spcAft>
                <a:spcPts val="0"/>
              </a:spcAft>
              <a:buClr>
                <a:schemeClr val="accent3"/>
              </a:buClr>
              <a:buSzPts val="2000"/>
              <a:buFont typeface="Arial"/>
              <a:buChar char="–"/>
              <a:defRPr sz="2000" b="1" i="0">
                <a:solidFill>
                  <a:schemeClr val="accent3"/>
                </a:solidFill>
                <a:latin typeface="Calibri"/>
                <a:ea typeface="Calibri"/>
                <a:cs typeface="Calibri"/>
                <a:sym typeface="Calibri"/>
              </a:defRPr>
            </a:lvl2pPr>
            <a:lvl3pPr marL="1371600" marR="0" lvl="2" indent="-342900" algn="l">
              <a:lnSpc>
                <a:spcPct val="100000"/>
              </a:lnSpc>
              <a:spcBef>
                <a:spcPts val="360"/>
              </a:spcBef>
              <a:spcAft>
                <a:spcPts val="0"/>
              </a:spcAft>
              <a:buClr>
                <a:schemeClr val="accent3"/>
              </a:buClr>
              <a:buSzPts val="1800"/>
              <a:buFont typeface="Arial"/>
              <a:buChar char="•"/>
              <a:defRPr sz="1800" b="1" i="0">
                <a:solidFill>
                  <a:schemeClr val="accent3"/>
                </a:solidFill>
                <a:latin typeface="Calibri"/>
                <a:ea typeface="Calibri"/>
                <a:cs typeface="Calibri"/>
                <a:sym typeface="Calibri"/>
              </a:defRPr>
            </a:lvl3pPr>
            <a:lvl4pPr marL="1828800" marR="0" lvl="3" indent="-330200" algn="l">
              <a:lnSpc>
                <a:spcPct val="100000"/>
              </a:lnSpc>
              <a:spcBef>
                <a:spcPts val="320"/>
              </a:spcBef>
              <a:spcAft>
                <a:spcPts val="0"/>
              </a:spcAft>
              <a:buClr>
                <a:schemeClr val="accent3"/>
              </a:buClr>
              <a:buSzPts val="1600"/>
              <a:buFont typeface="Arial"/>
              <a:buChar char="–"/>
              <a:defRPr sz="1600" b="1" i="0">
                <a:solidFill>
                  <a:schemeClr val="accent3"/>
                </a:solidFill>
                <a:latin typeface="Calibri"/>
                <a:ea typeface="Calibri"/>
                <a:cs typeface="Calibri"/>
                <a:sym typeface="Calibri"/>
              </a:defRPr>
            </a:lvl4pPr>
            <a:lvl5pPr marL="2286000" marR="0" lvl="4" indent="-317500" algn="l">
              <a:lnSpc>
                <a:spcPct val="100000"/>
              </a:lnSpc>
              <a:spcBef>
                <a:spcPts val="280"/>
              </a:spcBef>
              <a:spcAft>
                <a:spcPts val="0"/>
              </a:spcAft>
              <a:buClr>
                <a:schemeClr val="accent3"/>
              </a:buClr>
              <a:buSzPts val="1400"/>
              <a:buFont typeface="Arial"/>
              <a:buChar char="»"/>
              <a:defRPr sz="1400" b="1" i="0">
                <a:solidFill>
                  <a:schemeClr val="accent3"/>
                </a:solidFill>
                <a:latin typeface="Calibri"/>
                <a:ea typeface="Calibri"/>
                <a:cs typeface="Calibri"/>
                <a:sym typeface="Calibri"/>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4" name="Google Shape;254;p44"/>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55" name="Google Shape;255;p44"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6" name="Google Shape;256;p4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257"/>
        <p:cNvGrpSpPr/>
        <p:nvPr/>
      </p:nvGrpSpPr>
      <p:grpSpPr>
        <a:xfrm>
          <a:off x="0" y="0"/>
          <a:ext cx="0" cy="0"/>
          <a:chOff x="0" y="0"/>
          <a:chExt cx="0" cy="0"/>
        </a:xfrm>
      </p:grpSpPr>
      <p:sp>
        <p:nvSpPr>
          <p:cNvPr id="258" name="Google Shape;258;p4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R="0" lvl="1"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R="0" lvl="2"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R="0" lvl="3"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R="0" lvl="4"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9" name="Google Shape;259;p45"/>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60" name="Google Shape;260;p4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61" name="Google Shape;261;p4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262"/>
        <p:cNvGrpSpPr/>
        <p:nvPr/>
      </p:nvGrpSpPr>
      <p:grpSpPr>
        <a:xfrm>
          <a:off x="0" y="0"/>
          <a:ext cx="0" cy="0"/>
          <a:chOff x="0" y="0"/>
          <a:chExt cx="0" cy="0"/>
        </a:xfrm>
      </p:grpSpPr>
      <p:sp>
        <p:nvSpPr>
          <p:cNvPr id="263" name="Google Shape;263;p46"/>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64" name="Google Shape;264;p4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65" name="Google Shape;265;p4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46"/>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7" name="Google Shape;267;p46"/>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268"/>
        <p:cNvGrpSpPr/>
        <p:nvPr/>
      </p:nvGrpSpPr>
      <p:grpSpPr>
        <a:xfrm>
          <a:off x="0" y="0"/>
          <a:ext cx="0" cy="0"/>
          <a:chOff x="0" y="0"/>
          <a:chExt cx="0" cy="0"/>
        </a:xfrm>
      </p:grpSpPr>
      <p:sp>
        <p:nvSpPr>
          <p:cNvPr id="269" name="Google Shape;269;p47"/>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70" name="Google Shape;270;p4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1" name="Google Shape;271;p4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p47"/>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3" name="Google Shape;273;p47"/>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4" name="Google Shape;274;p47"/>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2"/>
              </a:buClr>
              <a:buSzPts val="1800"/>
              <a:buNone/>
              <a:defRPr sz="1800" b="0">
                <a:solidFill>
                  <a:schemeClr val="lt2"/>
                </a:solidFill>
              </a:defRPr>
            </a:lvl1pPr>
            <a:lvl2pPr marL="914400" lvl="1" indent="-228600" algn="l">
              <a:spcBef>
                <a:spcPts val="300"/>
              </a:spcBef>
              <a:spcAft>
                <a:spcPts val="0"/>
              </a:spcAft>
              <a:buClr>
                <a:schemeClr val="lt2"/>
              </a:buClr>
              <a:buSzPts val="1500"/>
              <a:buNone/>
              <a:defRPr sz="1500" b="1"/>
            </a:lvl2pPr>
            <a:lvl3pPr marL="1371600" lvl="2" indent="-228600" algn="l">
              <a:spcBef>
                <a:spcPts val="270"/>
              </a:spcBef>
              <a:spcAft>
                <a:spcPts val="0"/>
              </a:spcAft>
              <a:buClr>
                <a:schemeClr val="lt2"/>
              </a:buClr>
              <a:buSzPts val="1351"/>
              <a:buNone/>
              <a:defRPr sz="1351" b="1"/>
            </a:lvl3pPr>
            <a:lvl4pPr marL="1828800" lvl="3" indent="-228600" algn="l">
              <a:spcBef>
                <a:spcPts val="240"/>
              </a:spcBef>
              <a:spcAft>
                <a:spcPts val="0"/>
              </a:spcAft>
              <a:buClr>
                <a:schemeClr val="lt2"/>
              </a:buClr>
              <a:buSzPts val="1200"/>
              <a:buNone/>
              <a:defRPr sz="1200" b="1"/>
            </a:lvl4pPr>
            <a:lvl5pPr marL="2286000" lvl="4" indent="-228600" algn="l">
              <a:spcBef>
                <a:spcPts val="240"/>
              </a:spcBef>
              <a:spcAft>
                <a:spcPts val="0"/>
              </a:spcAft>
              <a:buClr>
                <a:schemeClr val="lt2"/>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
        <p:nvSpPr>
          <p:cNvPr id="275" name="Google Shape;275;p47"/>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2"/>
              </a:buClr>
              <a:buSzPts val="1800"/>
              <a:buNone/>
              <a:defRPr sz="1800" b="0">
                <a:solidFill>
                  <a:schemeClr val="lt2"/>
                </a:solidFill>
              </a:defRPr>
            </a:lvl1pPr>
            <a:lvl2pPr marL="914400" lvl="1" indent="-228600" algn="l">
              <a:spcBef>
                <a:spcPts val="300"/>
              </a:spcBef>
              <a:spcAft>
                <a:spcPts val="0"/>
              </a:spcAft>
              <a:buClr>
                <a:schemeClr val="lt2"/>
              </a:buClr>
              <a:buSzPts val="1500"/>
              <a:buNone/>
              <a:defRPr sz="1500" b="1"/>
            </a:lvl2pPr>
            <a:lvl3pPr marL="1371600" lvl="2" indent="-228600" algn="l">
              <a:spcBef>
                <a:spcPts val="270"/>
              </a:spcBef>
              <a:spcAft>
                <a:spcPts val="0"/>
              </a:spcAft>
              <a:buClr>
                <a:schemeClr val="lt2"/>
              </a:buClr>
              <a:buSzPts val="1351"/>
              <a:buNone/>
              <a:defRPr sz="1351" b="1"/>
            </a:lvl3pPr>
            <a:lvl4pPr marL="1828800" lvl="3" indent="-228600" algn="l">
              <a:spcBef>
                <a:spcPts val="240"/>
              </a:spcBef>
              <a:spcAft>
                <a:spcPts val="0"/>
              </a:spcAft>
              <a:buClr>
                <a:schemeClr val="lt2"/>
              </a:buClr>
              <a:buSzPts val="1200"/>
              <a:buNone/>
              <a:defRPr sz="1200" b="1"/>
            </a:lvl4pPr>
            <a:lvl5pPr marL="2286000" lvl="4" indent="-228600" algn="l">
              <a:spcBef>
                <a:spcPts val="240"/>
              </a:spcBef>
              <a:spcAft>
                <a:spcPts val="0"/>
              </a:spcAft>
              <a:buClr>
                <a:schemeClr val="lt2"/>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76"/>
        <p:cNvGrpSpPr/>
        <p:nvPr/>
      </p:nvGrpSpPr>
      <p:grpSpPr>
        <a:xfrm>
          <a:off x="0" y="0"/>
          <a:ext cx="0" cy="0"/>
          <a:chOff x="0" y="0"/>
          <a:chExt cx="0" cy="0"/>
        </a:xfrm>
      </p:grpSpPr>
      <p:sp>
        <p:nvSpPr>
          <p:cNvPr id="277" name="Google Shape;277;p48"/>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78" name="Google Shape;278;p4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9" name="Google Shape;279;p48"/>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0" name="Google Shape;280;p48"/>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1" name="Google Shape;281;p48"/>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2" name="Google Shape;282;p48"/>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285" name="Google Shape;285;p4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86" name="Google Shape;286;p4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49"/>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8" name="Google Shape;288;p49"/>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9" name="Google Shape;289;p49"/>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0" name="Google Shape;290;p49"/>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91"/>
        <p:cNvGrpSpPr/>
        <p:nvPr/>
      </p:nvGrpSpPr>
      <p:grpSpPr>
        <a:xfrm>
          <a:off x="0" y="0"/>
          <a:ext cx="0" cy="0"/>
          <a:chOff x="0" y="0"/>
          <a:chExt cx="0" cy="0"/>
        </a:xfrm>
      </p:grpSpPr>
      <p:sp>
        <p:nvSpPr>
          <p:cNvPr id="292" name="Google Shape;292;p50"/>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000"/>
              <a:buFont typeface="Encode Sans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50"/>
          <p:cNvSpPr txBox="1">
            <a:spLocks noGrp="1"/>
          </p:cNvSpPr>
          <p:nvPr>
            <p:ph type="body" idx="1"/>
          </p:nvPr>
        </p:nvSpPr>
        <p:spPr>
          <a:xfrm>
            <a:off x="3887391" y="987433"/>
            <a:ext cx="4629300" cy="4873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94" name="Google Shape;294;p50"/>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2"/>
              </a:buClr>
              <a:buSzPts val="1600"/>
              <a:buNone/>
              <a:defRPr sz="1600">
                <a:solidFill>
                  <a:schemeClr val="lt2"/>
                </a:solidFill>
              </a:defRPr>
            </a:lvl1pPr>
            <a:lvl2pPr marL="914400" lvl="1" indent="-228600" algn="l">
              <a:spcBef>
                <a:spcPts val="210"/>
              </a:spcBef>
              <a:spcAft>
                <a:spcPts val="0"/>
              </a:spcAft>
              <a:buClr>
                <a:schemeClr val="lt2"/>
              </a:buClr>
              <a:buSzPts val="1051"/>
              <a:buNone/>
              <a:defRPr sz="1051"/>
            </a:lvl2pPr>
            <a:lvl3pPr marL="1371600" lvl="2" indent="-228600" algn="l">
              <a:spcBef>
                <a:spcPts val="180"/>
              </a:spcBef>
              <a:spcAft>
                <a:spcPts val="0"/>
              </a:spcAft>
              <a:buClr>
                <a:schemeClr val="lt2"/>
              </a:buClr>
              <a:buSzPts val="900"/>
              <a:buNone/>
              <a:defRPr sz="900"/>
            </a:lvl3pPr>
            <a:lvl4pPr marL="1828800" lvl="3" indent="-228600" algn="l">
              <a:spcBef>
                <a:spcPts val="150"/>
              </a:spcBef>
              <a:spcAft>
                <a:spcPts val="0"/>
              </a:spcAft>
              <a:buClr>
                <a:schemeClr val="lt2"/>
              </a:buClr>
              <a:buSzPts val="751"/>
              <a:buNone/>
              <a:defRPr sz="751"/>
            </a:lvl4pPr>
            <a:lvl5pPr marL="2286000" lvl="4" indent="-228600" algn="l">
              <a:spcBef>
                <a:spcPts val="150"/>
              </a:spcBef>
              <a:spcAft>
                <a:spcPts val="0"/>
              </a:spcAft>
              <a:buClr>
                <a:schemeClr val="lt2"/>
              </a:buClr>
              <a:buSzPts val="751"/>
              <a:buNone/>
              <a:defRPr sz="751"/>
            </a:lvl5pPr>
            <a:lvl6pPr marL="2743200" lvl="5" indent="-228600" algn="l">
              <a:spcBef>
                <a:spcPts val="150"/>
              </a:spcBef>
              <a:spcAft>
                <a:spcPts val="0"/>
              </a:spcAft>
              <a:buClr>
                <a:schemeClr val="lt1"/>
              </a:buClr>
              <a:buSzPts val="751"/>
              <a:buNone/>
              <a:defRPr sz="751"/>
            </a:lvl6pPr>
            <a:lvl7pPr marL="3200400" lvl="6" indent="-228600" algn="l">
              <a:spcBef>
                <a:spcPts val="150"/>
              </a:spcBef>
              <a:spcAft>
                <a:spcPts val="0"/>
              </a:spcAft>
              <a:buClr>
                <a:schemeClr val="lt1"/>
              </a:buClr>
              <a:buSzPts val="751"/>
              <a:buNone/>
              <a:defRPr sz="751"/>
            </a:lvl7pPr>
            <a:lvl8pPr marL="3657600" lvl="7" indent="-228600" algn="l">
              <a:spcBef>
                <a:spcPts val="150"/>
              </a:spcBef>
              <a:spcAft>
                <a:spcPts val="0"/>
              </a:spcAft>
              <a:buClr>
                <a:schemeClr val="lt1"/>
              </a:buClr>
              <a:buSzPts val="751"/>
              <a:buNone/>
              <a:defRPr sz="751"/>
            </a:lvl8pPr>
            <a:lvl9pPr marL="4114800" lvl="8" indent="-228600" algn="l">
              <a:spcBef>
                <a:spcPts val="150"/>
              </a:spcBef>
              <a:spcAft>
                <a:spcPts val="0"/>
              </a:spcAft>
              <a:buClr>
                <a:schemeClr val="lt1"/>
              </a:buClr>
              <a:buSzPts val="751"/>
              <a:buNone/>
              <a:defRPr sz="751"/>
            </a:lvl9pPr>
          </a:lstStyle>
          <a:p>
            <a:endParaRPr/>
          </a:p>
        </p:txBody>
      </p:sp>
      <p:pic>
        <p:nvPicPr>
          <p:cNvPr id="295" name="Google Shape;295;p50"/>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296" name="Google Shape;296;p5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97"/>
        <p:cNvGrpSpPr/>
        <p:nvPr/>
      </p:nvGrpSpPr>
      <p:grpSpPr>
        <a:xfrm>
          <a:off x="0" y="0"/>
          <a:ext cx="0" cy="0"/>
          <a:chOff x="0" y="0"/>
          <a:chExt cx="0" cy="0"/>
        </a:xfrm>
      </p:grpSpPr>
      <p:sp>
        <p:nvSpPr>
          <p:cNvPr id="298" name="Google Shape;298;p5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99"/>
        <p:cNvGrpSpPr/>
        <p:nvPr/>
      </p:nvGrpSpPr>
      <p:grpSpPr>
        <a:xfrm>
          <a:off x="0" y="0"/>
          <a:ext cx="0" cy="0"/>
          <a:chOff x="0" y="0"/>
          <a:chExt cx="0" cy="0"/>
        </a:xfrm>
      </p:grpSpPr>
      <p:sp>
        <p:nvSpPr>
          <p:cNvPr id="300" name="Google Shape;300;p5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52"/>
          <p:cNvSpPr txBox="1">
            <a:spLocks noGrp="1"/>
          </p:cNvSpPr>
          <p:nvPr>
            <p:ph type="body" idx="1"/>
          </p:nvPr>
        </p:nvSpPr>
        <p:spPr>
          <a:xfrm>
            <a:off x="564025" y="803311"/>
            <a:ext cx="8204100" cy="48627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lt2"/>
              </a:buClr>
              <a:buSzPts val="2400"/>
              <a:buFont typeface="Arial"/>
              <a:buChar char="•"/>
              <a:defRPr/>
            </a:lvl1pPr>
            <a:lvl2pPr marL="914400" lvl="1" indent="-355600" algn="l">
              <a:spcBef>
                <a:spcPts val="400"/>
              </a:spcBef>
              <a:spcAft>
                <a:spcPts val="0"/>
              </a:spcAft>
              <a:buClr>
                <a:schemeClr val="lt2"/>
              </a:buClr>
              <a:buSzPts val="20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307"/>
        <p:cNvGrpSpPr/>
        <p:nvPr/>
      </p:nvGrpSpPr>
      <p:grpSpPr>
        <a:xfrm>
          <a:off x="0" y="0"/>
          <a:ext cx="0" cy="0"/>
          <a:chOff x="0" y="0"/>
          <a:chExt cx="0" cy="0"/>
        </a:xfrm>
      </p:grpSpPr>
      <p:pic>
        <p:nvPicPr>
          <p:cNvPr id="308" name="Google Shape;308;p54"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309" name="Google Shape;309;p54"/>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5000"/>
              <a:buNone/>
              <a:defRPr sz="5000" b="0" i="0" cap="none">
                <a:solidFill>
                  <a:schemeClr val="dk2"/>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0" name="Google Shape;310;p54"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sp>
        <p:nvSpPr>
          <p:cNvPr id="311" name="Google Shape;311;p54"/>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l">
              <a:spcBef>
                <a:spcPts val="320"/>
              </a:spcBef>
              <a:spcAft>
                <a:spcPts val="0"/>
              </a:spcAft>
              <a:buClr>
                <a:schemeClr val="dk2"/>
              </a:buClr>
              <a:buSzPts val="16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2" name="Google Shape;312;p54"/>
          <p:cNvPicPr preferRelativeResize="0"/>
          <p:nvPr/>
        </p:nvPicPr>
        <p:blipFill rotWithShape="1">
          <a:blip r:embed="rId4">
            <a:alphaModFix/>
          </a:blip>
          <a:srcRect/>
          <a:stretch/>
        </p:blipFill>
        <p:spPr>
          <a:xfrm>
            <a:off x="6400801" y="228600"/>
            <a:ext cx="2517866" cy="573074"/>
          </a:xfrm>
          <a:prstGeom prst="rect">
            <a:avLst/>
          </a:prstGeom>
          <a:noFill/>
          <a:ln>
            <a:noFill/>
          </a:ln>
        </p:spPr>
      </p:pic>
      <p:pic>
        <p:nvPicPr>
          <p:cNvPr id="313" name="Google Shape;313;p54"/>
          <p:cNvPicPr preferRelativeResize="0"/>
          <p:nvPr/>
        </p:nvPicPr>
        <p:blipFill rotWithShape="1">
          <a:blip r:embed="rId5">
            <a:alphaModFix/>
          </a:blip>
          <a:srcRect/>
          <a:stretch/>
        </p:blipFill>
        <p:spPr>
          <a:xfrm>
            <a:off x="7483799" y="5936474"/>
            <a:ext cx="1371719" cy="9205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36"/>
        <p:cNvGrpSpPr/>
        <p:nvPr/>
      </p:nvGrpSpPr>
      <p:grpSpPr>
        <a:xfrm>
          <a:off x="0" y="0"/>
          <a:ext cx="0" cy="0"/>
          <a:chOff x="0" y="0"/>
          <a:chExt cx="0" cy="0"/>
        </a:xfrm>
      </p:grpSpPr>
      <p:sp>
        <p:nvSpPr>
          <p:cNvPr id="37" name="Google Shape;37;p6"/>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R="0" lvl="1"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R="0" lvl="2"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R="0" lvl="3"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R="0" lvl="4"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9" name="Google Shape;39;p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40" name="Google Shape;40;p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314"/>
        <p:cNvGrpSpPr/>
        <p:nvPr/>
      </p:nvGrpSpPr>
      <p:grpSpPr>
        <a:xfrm>
          <a:off x="0" y="0"/>
          <a:ext cx="0" cy="0"/>
          <a:chOff x="0" y="0"/>
          <a:chExt cx="0" cy="0"/>
        </a:xfrm>
      </p:grpSpPr>
      <p:sp>
        <p:nvSpPr>
          <p:cNvPr id="315" name="Google Shape;315;p55"/>
          <p:cNvSpPr txBox="1">
            <a:spLocks noGrp="1"/>
          </p:cNvSpPr>
          <p:nvPr>
            <p:ph type="ctrTitle"/>
          </p:nvPr>
        </p:nvSpPr>
        <p:spPr>
          <a:xfrm>
            <a:off x="554935" y="4464035"/>
            <a:ext cx="6858000" cy="124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5000"/>
              <a:buFont typeface="Encode Sans Black"/>
              <a:buNone/>
              <a:defRPr sz="5000" b="0" i="0">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55"/>
          <p:cNvSpPr txBox="1">
            <a:spLocks noGrp="1"/>
          </p:cNvSpPr>
          <p:nvPr>
            <p:ph type="subTitle" idx="1"/>
          </p:nvPr>
        </p:nvSpPr>
        <p:spPr>
          <a:xfrm>
            <a:off x="554934" y="3694377"/>
            <a:ext cx="6858000" cy="753900"/>
          </a:xfrm>
          <a:prstGeom prst="rect">
            <a:avLst/>
          </a:prstGeom>
          <a:noFill/>
          <a:ln>
            <a:noFill/>
          </a:ln>
        </p:spPr>
        <p:txBody>
          <a:bodyPr spcFirstLastPara="1" wrap="square" lIns="91425" tIns="45700" rIns="91425" bIns="45700" anchor="b" anchorCtr="0">
            <a:normAutofit/>
          </a:bodyPr>
          <a:lstStyle>
            <a:lvl1pPr lvl="0" algn="l">
              <a:spcBef>
                <a:spcPts val="480"/>
              </a:spcBef>
              <a:spcAft>
                <a:spcPts val="0"/>
              </a:spcAft>
              <a:buClr>
                <a:schemeClr val="dk1"/>
              </a:buClr>
              <a:buSzPts val="2400"/>
              <a:buNone/>
              <a:defRPr cap="none">
                <a:solidFill>
                  <a:schemeClr val="dk1"/>
                </a:solidFill>
                <a:latin typeface="Arial"/>
                <a:ea typeface="Arial"/>
                <a:cs typeface="Arial"/>
                <a:sym typeface="Arial"/>
              </a:defRPr>
            </a:lvl1pPr>
            <a:lvl2pPr lvl="1" algn="ctr">
              <a:spcBef>
                <a:spcPts val="300"/>
              </a:spcBef>
              <a:spcAft>
                <a:spcPts val="0"/>
              </a:spcAft>
              <a:buClr>
                <a:schemeClr val="dk2"/>
              </a:buClr>
              <a:buSzPts val="1500"/>
              <a:buNone/>
              <a:defRPr sz="1500"/>
            </a:lvl2pPr>
            <a:lvl3pPr lvl="2" algn="ctr">
              <a:spcBef>
                <a:spcPts val="270"/>
              </a:spcBef>
              <a:spcAft>
                <a:spcPts val="0"/>
              </a:spcAft>
              <a:buClr>
                <a:schemeClr val="dk2"/>
              </a:buClr>
              <a:buSzPts val="1351"/>
              <a:buNone/>
              <a:defRPr sz="1351"/>
            </a:lvl3pPr>
            <a:lvl4pPr lvl="3" algn="ctr">
              <a:spcBef>
                <a:spcPts val="240"/>
              </a:spcBef>
              <a:spcAft>
                <a:spcPts val="0"/>
              </a:spcAft>
              <a:buClr>
                <a:schemeClr val="dk2"/>
              </a:buClr>
              <a:buSzPts val="1200"/>
              <a:buNone/>
              <a:defRPr sz="1200"/>
            </a:lvl4pPr>
            <a:lvl5pPr lvl="4" algn="ctr">
              <a:spcBef>
                <a:spcPts val="240"/>
              </a:spcBef>
              <a:spcAft>
                <a:spcPts val="0"/>
              </a:spcAft>
              <a:buClr>
                <a:schemeClr val="dk2"/>
              </a:buClr>
              <a:buSzPts val="1200"/>
              <a:buNone/>
              <a:defRPr sz="1200"/>
            </a:lvl5pPr>
            <a:lvl6pPr lvl="5" algn="ctr">
              <a:spcBef>
                <a:spcPts val="240"/>
              </a:spcBef>
              <a:spcAft>
                <a:spcPts val="0"/>
              </a:spcAft>
              <a:buClr>
                <a:schemeClr val="dk1"/>
              </a:buClr>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a:endParaRPr/>
          </a:p>
        </p:txBody>
      </p:sp>
      <p:sp>
        <p:nvSpPr>
          <p:cNvPr id="317" name="Google Shape;317;p55"/>
          <p:cNvSpPr txBox="1">
            <a:spLocks noGrp="1"/>
          </p:cNvSpPr>
          <p:nvPr>
            <p:ph type="sldNum" idx="12"/>
          </p:nvPr>
        </p:nvSpPr>
        <p:spPr>
          <a:xfrm>
            <a:off x="7086600" y="6356358"/>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55"/>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1" name="Google Shape;321;p56"/>
          <p:cNvSpPr txBox="1">
            <a:spLocks noGrp="1"/>
          </p:cNvSpPr>
          <p:nvPr>
            <p:ph type="body" idx="2"/>
          </p:nvPr>
        </p:nvSpPr>
        <p:spPr>
          <a:xfrm>
            <a:off x="659307" y="2320239"/>
            <a:ext cx="8197200" cy="38100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56"/>
          <p:cNvSpPr txBox="1">
            <a:spLocks noGrp="1"/>
          </p:cNvSpPr>
          <p:nvPr>
            <p:ph type="body" idx="3"/>
          </p:nvPr>
        </p:nvSpPr>
        <p:spPr>
          <a:xfrm>
            <a:off x="671758" y="1730667"/>
            <a:ext cx="8184600" cy="411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480"/>
              </a:spcBef>
              <a:spcAft>
                <a:spcPts val="0"/>
              </a:spcAft>
              <a:buClr>
                <a:schemeClr val="dk1"/>
              </a:buClr>
              <a:buSzPts val="2400"/>
              <a:buNone/>
              <a:defRPr sz="2400" b="0" i="0" cap="none">
                <a:solidFill>
                  <a:schemeClr val="dk1"/>
                </a:solidFill>
                <a:latin typeface="Arial"/>
                <a:ea typeface="Arial"/>
                <a:cs typeface="Arial"/>
                <a:sym typeface="Arial"/>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23" name="Google Shape;323;p5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24" name="Google Shape;324;p5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1"/>
              </a:buClr>
              <a:buSzPts val="2400"/>
              <a:buFont typeface="Arial"/>
              <a:buChar char="•"/>
              <a:defRPr sz="2400" b="1" i="0">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1" i="0">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1" i="0">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1" i="0">
                <a:solidFill>
                  <a:schemeClr val="dk1"/>
                </a:solidFill>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7" name="Google Shape;327;p57"/>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28" name="Google Shape;328;p5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29" name="Google Shape;329;p5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330"/>
        <p:cNvGrpSpPr/>
        <p:nvPr/>
      </p:nvGrpSpPr>
      <p:grpSpPr>
        <a:xfrm>
          <a:off x="0" y="0"/>
          <a:ext cx="0" cy="0"/>
          <a:chOff x="0" y="0"/>
          <a:chExt cx="0" cy="0"/>
        </a:xfrm>
      </p:grpSpPr>
      <p:sp>
        <p:nvSpPr>
          <p:cNvPr id="331" name="Google Shape;331;p5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1pPr>
            <a:lvl2pPr marR="0" lvl="1"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R="0" lvl="2"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R="0" lvl="3"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R="0" lvl="4"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2" name="Google Shape;332;p58"/>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Arial Black"/>
                <a:ea typeface="Arial Black"/>
                <a:cs typeface="Arial Black"/>
                <a:sym typeface="Arial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3" name="Google Shape;333;p5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34" name="Google Shape;334;p58"/>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335"/>
        <p:cNvGrpSpPr/>
        <p:nvPr/>
      </p:nvGrpSpPr>
      <p:grpSpPr>
        <a:xfrm>
          <a:off x="0" y="0"/>
          <a:ext cx="0" cy="0"/>
          <a:chOff x="0" y="0"/>
          <a:chExt cx="0" cy="0"/>
        </a:xfrm>
      </p:grpSpPr>
      <p:sp>
        <p:nvSpPr>
          <p:cNvPr id="336" name="Google Shape;336;p5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7" name="Google Shape;337;p5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38" name="Google Shape;338;p5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59"/>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59"/>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341"/>
        <p:cNvGrpSpPr/>
        <p:nvPr/>
      </p:nvGrpSpPr>
      <p:grpSpPr>
        <a:xfrm>
          <a:off x="0" y="0"/>
          <a:ext cx="0" cy="0"/>
          <a:chOff x="0" y="0"/>
          <a:chExt cx="0" cy="0"/>
        </a:xfrm>
      </p:grpSpPr>
      <p:sp>
        <p:nvSpPr>
          <p:cNvPr id="342" name="Google Shape;342;p6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43" name="Google Shape;343;p6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44" name="Google Shape;344;p6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5" name="Google Shape;345;p60"/>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60"/>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60"/>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348" name="Google Shape;348;p60"/>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2"/>
              </a:buClr>
              <a:buSzPts val="2400"/>
              <a:buNone/>
              <a:defRPr>
                <a:latin typeface="Arial"/>
                <a:ea typeface="Arial"/>
                <a:cs typeface="Arial"/>
                <a:sym typeface="Arial"/>
              </a:defRPr>
            </a:lvl1pPr>
            <a:lvl2pPr marL="914400" lvl="1" indent="-228600" algn="l">
              <a:spcBef>
                <a:spcPts val="300"/>
              </a:spcBef>
              <a:spcAft>
                <a:spcPts val="0"/>
              </a:spcAft>
              <a:buClr>
                <a:schemeClr val="dk2"/>
              </a:buClr>
              <a:buSzPts val="1500"/>
              <a:buNone/>
              <a:defRPr sz="1500" b="1"/>
            </a:lvl2pPr>
            <a:lvl3pPr marL="1371600" lvl="2" indent="-228600" algn="l">
              <a:spcBef>
                <a:spcPts val="270"/>
              </a:spcBef>
              <a:spcAft>
                <a:spcPts val="0"/>
              </a:spcAft>
              <a:buClr>
                <a:schemeClr val="dk2"/>
              </a:buClr>
              <a:buSzPts val="1351"/>
              <a:buNone/>
              <a:defRPr sz="1351" b="1"/>
            </a:lvl3pPr>
            <a:lvl4pPr marL="1828800" lvl="3" indent="-228600" algn="l">
              <a:spcBef>
                <a:spcPts val="240"/>
              </a:spcBef>
              <a:spcAft>
                <a:spcPts val="0"/>
              </a:spcAft>
              <a:buClr>
                <a:schemeClr val="dk2"/>
              </a:buClr>
              <a:buSzPts val="1200"/>
              <a:buNone/>
              <a:defRPr sz="1200" b="1"/>
            </a:lvl4pPr>
            <a:lvl5pPr marL="2286000" lvl="4" indent="-228600" algn="l">
              <a:spcBef>
                <a:spcPts val="240"/>
              </a:spcBef>
              <a:spcAft>
                <a:spcPts val="0"/>
              </a:spcAft>
              <a:buClr>
                <a:schemeClr val="dk2"/>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1" name="Google Shape;351;p6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2" name="Google Shape;352;p6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3" name="Google Shape;353;p61"/>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4" name="Google Shape;354;p61"/>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5" name="Google Shape;355;p61"/>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356"/>
        <p:cNvGrpSpPr/>
        <p:nvPr/>
      </p:nvGrpSpPr>
      <p:grpSpPr>
        <a:xfrm>
          <a:off x="0" y="0"/>
          <a:ext cx="0" cy="0"/>
          <a:chOff x="0" y="0"/>
          <a:chExt cx="0" cy="0"/>
        </a:xfrm>
      </p:grpSpPr>
      <p:sp>
        <p:nvSpPr>
          <p:cNvPr id="357" name="Google Shape;357;p62"/>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dk1"/>
              </a:buClr>
              <a:buSzPts val="3000"/>
              <a:buNone/>
              <a:defRPr sz="3000" b="0" i="0" cap="none">
                <a:solidFill>
                  <a:schemeClr val="dk1"/>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58" name="Google Shape;358;p6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359" name="Google Shape;359;p6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0" name="Google Shape;360;p62"/>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1" name="Google Shape;361;p62"/>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62"/>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3" name="Google Shape;363;p62"/>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62"/>
          <p:cNvSpPr txBox="1">
            <a:spLocks noGrp="1"/>
          </p:cNvSpPr>
          <p:nvPr>
            <p:ph type="body" idx="6"/>
          </p:nvPr>
        </p:nvSpPr>
        <p:spPr>
          <a:xfrm>
            <a:off x="4833059"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62"/>
          <p:cNvSpPr txBox="1">
            <a:spLocks noGrp="1"/>
          </p:cNvSpPr>
          <p:nvPr>
            <p:ph type="body" idx="7"/>
          </p:nvPr>
        </p:nvSpPr>
        <p:spPr>
          <a:xfrm>
            <a:off x="680557" y="1720139"/>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6" name="Google Shape;366;p62"/>
          <p:cNvSpPr txBox="1">
            <a:spLocks noGrp="1"/>
          </p:cNvSpPr>
          <p:nvPr>
            <p:ph type="body" idx="8"/>
          </p:nvPr>
        </p:nvSpPr>
        <p:spPr>
          <a:xfrm>
            <a:off x="680557"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7" name="Google Shape;367;p62"/>
          <p:cNvSpPr txBox="1">
            <a:spLocks noGrp="1"/>
          </p:cNvSpPr>
          <p:nvPr>
            <p:ph type="body" idx="9"/>
          </p:nvPr>
        </p:nvSpPr>
        <p:spPr>
          <a:xfrm>
            <a:off x="4833059" y="3838578"/>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368"/>
        <p:cNvGrpSpPr/>
        <p:nvPr/>
      </p:nvGrpSpPr>
      <p:grpSpPr>
        <a:xfrm>
          <a:off x="0" y="0"/>
          <a:ext cx="0" cy="0"/>
          <a:chOff x="0" y="0"/>
          <a:chExt cx="0" cy="0"/>
        </a:xfrm>
      </p:grpSpPr>
      <p:sp>
        <p:nvSpPr>
          <p:cNvPr id="369" name="Google Shape;369;p63"/>
          <p:cNvSpPr txBox="1">
            <a:spLocks noGrp="1"/>
          </p:cNvSpPr>
          <p:nvPr>
            <p:ph type="title"/>
          </p:nvPr>
        </p:nvSpPr>
        <p:spPr>
          <a:xfrm>
            <a:off x="676656" y="374904"/>
            <a:ext cx="2949300" cy="1554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3000"/>
              <a:buFont typeface="Encode Sans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3"/>
          <p:cNvSpPr txBox="1">
            <a:spLocks noGrp="1"/>
          </p:cNvSpPr>
          <p:nvPr>
            <p:ph type="body" idx="1"/>
          </p:nvPr>
        </p:nvSpPr>
        <p:spPr>
          <a:xfrm>
            <a:off x="3887391" y="987433"/>
            <a:ext cx="4629300" cy="4873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1" name="Google Shape;371;p63"/>
          <p:cNvSpPr txBox="1">
            <a:spLocks noGrp="1"/>
          </p:cNvSpPr>
          <p:nvPr>
            <p:ph type="body" idx="2"/>
          </p:nvPr>
        </p:nvSpPr>
        <p:spPr>
          <a:xfrm>
            <a:off x="840004" y="2238998"/>
            <a:ext cx="2739000" cy="36300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2"/>
              </a:buClr>
              <a:buSzPts val="2400"/>
              <a:buNone/>
              <a:defRPr cap="none">
                <a:latin typeface="Arial"/>
                <a:ea typeface="Arial"/>
                <a:cs typeface="Arial"/>
                <a:sym typeface="Arial"/>
              </a:defRPr>
            </a:lvl1pPr>
            <a:lvl2pPr marL="914400" lvl="1" indent="-228600" algn="l">
              <a:spcBef>
                <a:spcPts val="210"/>
              </a:spcBef>
              <a:spcAft>
                <a:spcPts val="0"/>
              </a:spcAft>
              <a:buClr>
                <a:schemeClr val="dk2"/>
              </a:buClr>
              <a:buSzPts val="1051"/>
              <a:buNone/>
              <a:defRPr sz="1051"/>
            </a:lvl2pPr>
            <a:lvl3pPr marL="1371600" lvl="2" indent="-228600" algn="l">
              <a:spcBef>
                <a:spcPts val="180"/>
              </a:spcBef>
              <a:spcAft>
                <a:spcPts val="0"/>
              </a:spcAft>
              <a:buClr>
                <a:schemeClr val="dk2"/>
              </a:buClr>
              <a:buSzPts val="900"/>
              <a:buNone/>
              <a:defRPr sz="900"/>
            </a:lvl3pPr>
            <a:lvl4pPr marL="1828800" lvl="3" indent="-228600" algn="l">
              <a:spcBef>
                <a:spcPts val="150"/>
              </a:spcBef>
              <a:spcAft>
                <a:spcPts val="0"/>
              </a:spcAft>
              <a:buClr>
                <a:schemeClr val="dk2"/>
              </a:buClr>
              <a:buSzPts val="751"/>
              <a:buNone/>
              <a:defRPr sz="751"/>
            </a:lvl4pPr>
            <a:lvl5pPr marL="2286000" lvl="4" indent="-228600" algn="l">
              <a:spcBef>
                <a:spcPts val="150"/>
              </a:spcBef>
              <a:spcAft>
                <a:spcPts val="0"/>
              </a:spcAft>
              <a:buClr>
                <a:schemeClr val="dk2"/>
              </a:buClr>
              <a:buSzPts val="751"/>
              <a:buNone/>
              <a:defRPr sz="751"/>
            </a:lvl5pPr>
            <a:lvl6pPr marL="2743200" lvl="5" indent="-228600" algn="l">
              <a:spcBef>
                <a:spcPts val="150"/>
              </a:spcBef>
              <a:spcAft>
                <a:spcPts val="0"/>
              </a:spcAft>
              <a:buClr>
                <a:schemeClr val="dk1"/>
              </a:buClr>
              <a:buSzPts val="751"/>
              <a:buNone/>
              <a:defRPr sz="751"/>
            </a:lvl6pPr>
            <a:lvl7pPr marL="3200400" lvl="6" indent="-228600" algn="l">
              <a:spcBef>
                <a:spcPts val="150"/>
              </a:spcBef>
              <a:spcAft>
                <a:spcPts val="0"/>
              </a:spcAft>
              <a:buClr>
                <a:schemeClr val="dk1"/>
              </a:buClr>
              <a:buSzPts val="751"/>
              <a:buNone/>
              <a:defRPr sz="751"/>
            </a:lvl7pPr>
            <a:lvl8pPr marL="3657600" lvl="7" indent="-228600" algn="l">
              <a:spcBef>
                <a:spcPts val="150"/>
              </a:spcBef>
              <a:spcAft>
                <a:spcPts val="0"/>
              </a:spcAft>
              <a:buClr>
                <a:schemeClr val="dk1"/>
              </a:buClr>
              <a:buSzPts val="751"/>
              <a:buNone/>
              <a:defRPr sz="751"/>
            </a:lvl8pPr>
            <a:lvl9pPr marL="4114800" lvl="8" indent="-228600" algn="l">
              <a:spcBef>
                <a:spcPts val="150"/>
              </a:spcBef>
              <a:spcAft>
                <a:spcPts val="0"/>
              </a:spcAft>
              <a:buClr>
                <a:schemeClr val="dk1"/>
              </a:buClr>
              <a:buSzPts val="751"/>
              <a:buNone/>
              <a:defRPr sz="751"/>
            </a:lvl9pPr>
          </a:lstStyle>
          <a:p>
            <a:endParaRPr/>
          </a:p>
        </p:txBody>
      </p:sp>
      <p:pic>
        <p:nvPicPr>
          <p:cNvPr id="372" name="Google Shape;372;p63"/>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373" name="Google Shape;373;p6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374"/>
        <p:cNvGrpSpPr/>
        <p:nvPr/>
      </p:nvGrpSpPr>
      <p:grpSpPr>
        <a:xfrm>
          <a:off x="0" y="0"/>
          <a:ext cx="0" cy="0"/>
          <a:chOff x="0" y="0"/>
          <a:chExt cx="0" cy="0"/>
        </a:xfrm>
      </p:grpSpPr>
      <p:sp>
        <p:nvSpPr>
          <p:cNvPr id="375" name="Google Shape;375;p6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43" name="Google Shape;43;p7"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44" name="Google Shape;44;p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7"/>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6" name="Google Shape;46;p7"/>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376"/>
        <p:cNvGrpSpPr/>
        <p:nvPr/>
      </p:nvGrpSpPr>
      <p:grpSpPr>
        <a:xfrm>
          <a:off x="0" y="0"/>
          <a:ext cx="0" cy="0"/>
          <a:chOff x="0" y="0"/>
          <a:chExt cx="0" cy="0"/>
        </a:xfrm>
      </p:grpSpPr>
      <p:sp>
        <p:nvSpPr>
          <p:cNvPr id="377" name="Google Shape;377;p6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chemeClr val="dk1"/>
                </a:solidFill>
                <a:latin typeface="Calibri"/>
                <a:ea typeface="Calibri"/>
                <a:cs typeface="Calibri"/>
                <a:sym typeface="Calibri"/>
              </a:defRPr>
            </a:lvl1pPr>
            <a:lvl2pPr marL="0" marR="0" lvl="1" indent="0" algn="r">
              <a:spcBef>
                <a:spcPts val="0"/>
              </a:spcBef>
              <a:buNone/>
              <a:defRPr sz="1200">
                <a:solidFill>
                  <a:schemeClr val="dk1"/>
                </a:solidFill>
                <a:latin typeface="Calibri"/>
                <a:ea typeface="Calibri"/>
                <a:cs typeface="Calibri"/>
                <a:sym typeface="Calibri"/>
              </a:defRPr>
            </a:lvl2pPr>
            <a:lvl3pPr marL="0" marR="0" lvl="2" indent="0" algn="r">
              <a:spcBef>
                <a:spcPts val="0"/>
              </a:spcBef>
              <a:buNone/>
              <a:defRPr sz="1200">
                <a:solidFill>
                  <a:schemeClr val="dk1"/>
                </a:solidFill>
                <a:latin typeface="Calibri"/>
                <a:ea typeface="Calibri"/>
                <a:cs typeface="Calibri"/>
                <a:sym typeface="Calibri"/>
              </a:defRPr>
            </a:lvl3pPr>
            <a:lvl4pPr marL="0" marR="0" lvl="3" indent="0" algn="r">
              <a:spcBef>
                <a:spcPts val="0"/>
              </a:spcBef>
              <a:buNone/>
              <a:defRPr sz="1200">
                <a:solidFill>
                  <a:schemeClr val="dk1"/>
                </a:solidFill>
                <a:latin typeface="Calibri"/>
                <a:ea typeface="Calibri"/>
                <a:cs typeface="Calibri"/>
                <a:sym typeface="Calibri"/>
              </a:defRPr>
            </a:lvl4pPr>
            <a:lvl5pPr marL="0" marR="0" lvl="4" indent="0" algn="r">
              <a:spcBef>
                <a:spcPts val="0"/>
              </a:spcBef>
              <a:buNone/>
              <a:defRPr sz="1200">
                <a:solidFill>
                  <a:schemeClr val="dk1"/>
                </a:solidFill>
                <a:latin typeface="Calibri"/>
                <a:ea typeface="Calibri"/>
                <a:cs typeface="Calibri"/>
                <a:sym typeface="Calibri"/>
              </a:defRPr>
            </a:lvl5pPr>
            <a:lvl6pPr marL="0" marR="0" lvl="5" indent="0" algn="r">
              <a:spcBef>
                <a:spcPts val="0"/>
              </a:spcBef>
              <a:buNone/>
              <a:defRPr sz="1200">
                <a:solidFill>
                  <a:schemeClr val="dk1"/>
                </a:solidFill>
                <a:latin typeface="Calibri"/>
                <a:ea typeface="Calibri"/>
                <a:cs typeface="Calibri"/>
                <a:sym typeface="Calibri"/>
              </a:defRPr>
            </a:lvl6pPr>
            <a:lvl7pPr marL="0" marR="0" lvl="6" indent="0" algn="r">
              <a:spcBef>
                <a:spcPts val="0"/>
              </a:spcBef>
              <a:buNone/>
              <a:defRPr sz="1200">
                <a:solidFill>
                  <a:schemeClr val="dk1"/>
                </a:solidFill>
                <a:latin typeface="Calibri"/>
                <a:ea typeface="Calibri"/>
                <a:cs typeface="Calibri"/>
                <a:sym typeface="Calibri"/>
              </a:defRPr>
            </a:lvl7pPr>
            <a:lvl8pPr marL="0" marR="0" lvl="7" indent="0" algn="r">
              <a:spcBef>
                <a:spcPts val="0"/>
              </a:spcBef>
              <a:buNone/>
              <a:defRPr sz="1200">
                <a:solidFill>
                  <a:schemeClr val="dk1"/>
                </a:solidFill>
                <a:latin typeface="Calibri"/>
                <a:ea typeface="Calibri"/>
                <a:cs typeface="Calibri"/>
                <a:sym typeface="Calibri"/>
              </a:defRPr>
            </a:lvl8pPr>
            <a:lvl9pPr marL="0" marR="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p65"/>
          <p:cNvSpPr txBox="1">
            <a:spLocks noGrp="1"/>
          </p:cNvSpPr>
          <p:nvPr>
            <p:ph type="body" idx="1"/>
          </p:nvPr>
        </p:nvSpPr>
        <p:spPr>
          <a:xfrm>
            <a:off x="564025" y="803311"/>
            <a:ext cx="8204100" cy="4862700"/>
          </a:xfrm>
          <a:prstGeom prst="rect">
            <a:avLst/>
          </a:prstGeom>
          <a:noFill/>
          <a:ln>
            <a:noFill/>
          </a:ln>
        </p:spPr>
        <p:txBody>
          <a:bodyPr spcFirstLastPara="1" wrap="square" lIns="91425" tIns="45700" rIns="91425" bIns="45700" anchor="t" anchorCtr="0">
            <a:normAutofit/>
          </a:bodyPr>
          <a:lstStyle>
            <a:lvl1pPr marL="457200" marR="0" lvl="0" indent="-381000" algn="l">
              <a:lnSpc>
                <a:spcPct val="100000"/>
              </a:lnSpc>
              <a:spcBef>
                <a:spcPts val="480"/>
              </a:spcBef>
              <a:spcAft>
                <a:spcPts val="0"/>
              </a:spcAft>
              <a:buClr>
                <a:schemeClr val="dk2"/>
              </a:buClr>
              <a:buSzPts val="2400"/>
              <a:buFont typeface="Arial"/>
              <a:buChar char="•"/>
              <a:defRPr/>
            </a:lvl1pPr>
            <a:lvl2pPr marL="914400" lvl="1" indent="-355600" algn="l">
              <a:spcBef>
                <a:spcPts val="400"/>
              </a:spcBef>
              <a:spcAft>
                <a:spcPts val="0"/>
              </a:spcAft>
              <a:buClr>
                <a:schemeClr val="dk2"/>
              </a:buClr>
              <a:buSzPts val="20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49" name="Google Shape;49;p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50" name="Google Shape;50;p8"/>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8"/>
          <p:cNvSpPr txBox="1">
            <a:spLocks noGrp="1"/>
          </p:cNvSpPr>
          <p:nvPr>
            <p:ph type="body" idx="2"/>
          </p:nvPr>
        </p:nvSpPr>
        <p:spPr>
          <a:xfrm>
            <a:off x="4811025" y="2559423"/>
            <a:ext cx="4023300" cy="3192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2" name="Google Shape;52;p8"/>
          <p:cNvSpPr txBox="1">
            <a:spLocks noGrp="1"/>
          </p:cNvSpPr>
          <p:nvPr>
            <p:ph type="body" idx="3"/>
          </p:nvPr>
        </p:nvSpPr>
        <p:spPr>
          <a:xfrm>
            <a:off x="658523" y="2559423"/>
            <a:ext cx="4023300" cy="3191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3" name="Google Shape;53;p8"/>
          <p:cNvSpPr txBox="1">
            <a:spLocks noGrp="1"/>
          </p:cNvSpPr>
          <p:nvPr>
            <p:ph type="body" idx="4"/>
          </p:nvPr>
        </p:nvSpPr>
        <p:spPr>
          <a:xfrm>
            <a:off x="658523" y="162018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2"/>
              </a:buClr>
              <a:buSzPts val="1800"/>
              <a:buNone/>
              <a:defRPr sz="1800" b="0">
                <a:solidFill>
                  <a:schemeClr val="lt2"/>
                </a:solidFill>
              </a:defRPr>
            </a:lvl1pPr>
            <a:lvl2pPr marL="914400" lvl="1" indent="-228600" algn="l">
              <a:spcBef>
                <a:spcPts val="300"/>
              </a:spcBef>
              <a:spcAft>
                <a:spcPts val="0"/>
              </a:spcAft>
              <a:buClr>
                <a:schemeClr val="lt2"/>
              </a:buClr>
              <a:buSzPts val="1500"/>
              <a:buNone/>
              <a:defRPr sz="1500" b="1"/>
            </a:lvl2pPr>
            <a:lvl3pPr marL="1371600" lvl="2" indent="-228600" algn="l">
              <a:spcBef>
                <a:spcPts val="270"/>
              </a:spcBef>
              <a:spcAft>
                <a:spcPts val="0"/>
              </a:spcAft>
              <a:buClr>
                <a:schemeClr val="lt2"/>
              </a:buClr>
              <a:buSzPts val="1351"/>
              <a:buNone/>
              <a:defRPr sz="1351" b="1"/>
            </a:lvl3pPr>
            <a:lvl4pPr marL="1828800" lvl="3" indent="-228600" algn="l">
              <a:spcBef>
                <a:spcPts val="240"/>
              </a:spcBef>
              <a:spcAft>
                <a:spcPts val="0"/>
              </a:spcAft>
              <a:buClr>
                <a:schemeClr val="lt2"/>
              </a:buClr>
              <a:buSzPts val="1200"/>
              <a:buNone/>
              <a:defRPr sz="1200" b="1"/>
            </a:lvl4pPr>
            <a:lvl5pPr marL="2286000" lvl="4" indent="-228600" algn="l">
              <a:spcBef>
                <a:spcPts val="240"/>
              </a:spcBef>
              <a:spcAft>
                <a:spcPts val="0"/>
              </a:spcAft>
              <a:buClr>
                <a:schemeClr val="lt2"/>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
        <p:nvSpPr>
          <p:cNvPr id="54" name="Google Shape;54;p8"/>
          <p:cNvSpPr txBox="1">
            <a:spLocks noGrp="1"/>
          </p:cNvSpPr>
          <p:nvPr>
            <p:ph type="body" idx="5"/>
          </p:nvPr>
        </p:nvSpPr>
        <p:spPr>
          <a:xfrm>
            <a:off x="4811025" y="1626723"/>
            <a:ext cx="4023300" cy="823800"/>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2"/>
              </a:buClr>
              <a:buSzPts val="1800"/>
              <a:buNone/>
              <a:defRPr sz="1800" b="0">
                <a:solidFill>
                  <a:schemeClr val="lt2"/>
                </a:solidFill>
              </a:defRPr>
            </a:lvl1pPr>
            <a:lvl2pPr marL="914400" lvl="1" indent="-228600" algn="l">
              <a:spcBef>
                <a:spcPts val="300"/>
              </a:spcBef>
              <a:spcAft>
                <a:spcPts val="0"/>
              </a:spcAft>
              <a:buClr>
                <a:schemeClr val="lt2"/>
              </a:buClr>
              <a:buSzPts val="1500"/>
              <a:buNone/>
              <a:defRPr sz="1500" b="1"/>
            </a:lvl2pPr>
            <a:lvl3pPr marL="1371600" lvl="2" indent="-228600" algn="l">
              <a:spcBef>
                <a:spcPts val="270"/>
              </a:spcBef>
              <a:spcAft>
                <a:spcPts val="0"/>
              </a:spcAft>
              <a:buClr>
                <a:schemeClr val="lt2"/>
              </a:buClr>
              <a:buSzPts val="1351"/>
              <a:buNone/>
              <a:defRPr sz="1351" b="1"/>
            </a:lvl3pPr>
            <a:lvl4pPr marL="1828800" lvl="3" indent="-228600" algn="l">
              <a:spcBef>
                <a:spcPts val="240"/>
              </a:spcBef>
              <a:spcAft>
                <a:spcPts val="0"/>
              </a:spcAft>
              <a:buClr>
                <a:schemeClr val="lt2"/>
              </a:buClr>
              <a:buSzPts val="1200"/>
              <a:buNone/>
              <a:defRPr sz="1200" b="1"/>
            </a:lvl4pPr>
            <a:lvl5pPr marL="2286000" lvl="4" indent="-228600" algn="l">
              <a:spcBef>
                <a:spcPts val="240"/>
              </a:spcBef>
              <a:spcAft>
                <a:spcPts val="0"/>
              </a:spcAft>
              <a:buClr>
                <a:schemeClr val="lt2"/>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57" name="Google Shape;57;p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58" name="Google Shape;58;p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9"/>
          <p:cNvSpPr txBox="1">
            <a:spLocks noGrp="1"/>
          </p:cNvSpPr>
          <p:nvPr>
            <p:ph type="body" idx="2"/>
          </p:nvPr>
        </p:nvSpPr>
        <p:spPr>
          <a:xfrm>
            <a:off x="4811025" y="1736724"/>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9"/>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 name="Google Shape;61;p9"/>
          <p:cNvSpPr txBox="1">
            <a:spLocks noGrp="1"/>
          </p:cNvSpPr>
          <p:nvPr>
            <p:ph type="body" idx="4"/>
          </p:nvPr>
        </p:nvSpPr>
        <p:spPr>
          <a:xfrm>
            <a:off x="4811025" y="3811928"/>
            <a:ext cx="4023300" cy="19203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00"/>
              </a:spcBef>
              <a:spcAft>
                <a:spcPts val="0"/>
              </a:spcAft>
              <a:buClr>
                <a:schemeClr val="accent3"/>
              </a:buClr>
              <a:buSzPts val="3000"/>
              <a:buNone/>
              <a:defRPr sz="3000" b="0" i="0" cap="none">
                <a:solidFill>
                  <a:schemeClr val="accent3"/>
                </a:solidFill>
                <a:latin typeface="Encode Sans Black"/>
                <a:ea typeface="Encode Sans Black"/>
                <a:cs typeface="Encode Sans Black"/>
                <a:sym typeface="Encode Sans Black"/>
              </a:defRPr>
            </a:lvl1pPr>
            <a:lvl2pPr marL="914400" lvl="1" indent="-228600" algn="l">
              <a:spcBef>
                <a:spcPts val="4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2pPr>
            <a:lvl3pPr marL="1371600" lvl="2" indent="-228600" algn="l">
              <a:spcBef>
                <a:spcPts val="36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3pPr>
            <a:lvl4pPr marL="1828800" lvl="3"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4pPr>
            <a:lvl5pPr marL="2286000" lvl="4" indent="-228600" algn="l">
              <a:spcBef>
                <a:spcPts val="320"/>
              </a:spcBef>
              <a:spcAft>
                <a:spcPts val="0"/>
              </a:spcAft>
              <a:buClr>
                <a:srgbClr val="E8D3A2"/>
              </a:buClr>
              <a:buSzPts val="1600"/>
              <a:buNone/>
              <a:defRPr b="0" i="0">
                <a:solidFill>
                  <a:srgbClr val="E8D3A2"/>
                </a:solidFill>
                <a:latin typeface="Encode Sans Black"/>
                <a:ea typeface="Encode Sans Black"/>
                <a:cs typeface="Encode Sans Black"/>
                <a:sym typeface="Encode Sans Black"/>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64" name="Google Shape;64;p10"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65" name="Google Shape;65;p1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a:spcBef>
                <a:spcPts val="0"/>
              </a:spcBef>
              <a:buNone/>
              <a:defRPr sz="1200">
                <a:solidFill>
                  <a:srgbClr val="FFFFFF"/>
                </a:solidFill>
                <a:latin typeface="Calibri"/>
                <a:ea typeface="Calibri"/>
                <a:cs typeface="Calibri"/>
                <a:sym typeface="Calibri"/>
              </a:defRPr>
            </a:lvl1pPr>
            <a:lvl2pPr marL="0" marR="0" lvl="1" indent="0" algn="r">
              <a:spcBef>
                <a:spcPts val="0"/>
              </a:spcBef>
              <a:buNone/>
              <a:defRPr sz="1200">
                <a:solidFill>
                  <a:srgbClr val="FFFFFF"/>
                </a:solidFill>
                <a:latin typeface="Calibri"/>
                <a:ea typeface="Calibri"/>
                <a:cs typeface="Calibri"/>
                <a:sym typeface="Calibri"/>
              </a:defRPr>
            </a:lvl2pPr>
            <a:lvl3pPr marL="0" marR="0" lvl="2" indent="0" algn="r">
              <a:spcBef>
                <a:spcPts val="0"/>
              </a:spcBef>
              <a:buNone/>
              <a:defRPr sz="1200">
                <a:solidFill>
                  <a:srgbClr val="FFFFFF"/>
                </a:solidFill>
                <a:latin typeface="Calibri"/>
                <a:ea typeface="Calibri"/>
                <a:cs typeface="Calibri"/>
                <a:sym typeface="Calibri"/>
              </a:defRPr>
            </a:lvl3pPr>
            <a:lvl4pPr marL="0" marR="0" lvl="3" indent="0" algn="r">
              <a:spcBef>
                <a:spcPts val="0"/>
              </a:spcBef>
              <a:buNone/>
              <a:defRPr sz="1200">
                <a:solidFill>
                  <a:srgbClr val="FFFFFF"/>
                </a:solidFill>
                <a:latin typeface="Calibri"/>
                <a:ea typeface="Calibri"/>
                <a:cs typeface="Calibri"/>
                <a:sym typeface="Calibri"/>
              </a:defRPr>
            </a:lvl4pPr>
            <a:lvl5pPr marL="0" marR="0" lvl="4" indent="0" algn="r">
              <a:spcBef>
                <a:spcPts val="0"/>
              </a:spcBef>
              <a:buNone/>
              <a:defRPr sz="1200">
                <a:solidFill>
                  <a:srgbClr val="FFFFFF"/>
                </a:solidFill>
                <a:latin typeface="Calibri"/>
                <a:ea typeface="Calibri"/>
                <a:cs typeface="Calibri"/>
                <a:sym typeface="Calibri"/>
              </a:defRPr>
            </a:lvl5pPr>
            <a:lvl6pPr marL="0" marR="0" lvl="5" indent="0" algn="r">
              <a:spcBef>
                <a:spcPts val="0"/>
              </a:spcBef>
              <a:buNone/>
              <a:defRPr sz="1200">
                <a:solidFill>
                  <a:srgbClr val="FFFFFF"/>
                </a:solidFill>
                <a:latin typeface="Calibri"/>
                <a:ea typeface="Calibri"/>
                <a:cs typeface="Calibri"/>
                <a:sym typeface="Calibri"/>
              </a:defRPr>
            </a:lvl6pPr>
            <a:lvl7pPr marL="0" marR="0" lvl="6" indent="0" algn="r">
              <a:spcBef>
                <a:spcPts val="0"/>
              </a:spcBef>
              <a:buNone/>
              <a:defRPr sz="1200">
                <a:solidFill>
                  <a:srgbClr val="FFFFFF"/>
                </a:solidFill>
                <a:latin typeface="Calibri"/>
                <a:ea typeface="Calibri"/>
                <a:cs typeface="Calibri"/>
                <a:sym typeface="Calibri"/>
              </a:defRPr>
            </a:lvl7pPr>
            <a:lvl8pPr marL="0" marR="0" lvl="7" indent="0" algn="r">
              <a:spcBef>
                <a:spcPts val="0"/>
              </a:spcBef>
              <a:buNone/>
              <a:defRPr sz="1200">
                <a:solidFill>
                  <a:srgbClr val="FFFFFF"/>
                </a:solidFill>
                <a:latin typeface="Calibri"/>
                <a:ea typeface="Calibri"/>
                <a:cs typeface="Calibri"/>
                <a:sym typeface="Calibri"/>
              </a:defRPr>
            </a:lvl8pPr>
            <a:lvl9pPr marL="0" marR="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body" idx="2"/>
          </p:nvPr>
        </p:nvSpPr>
        <p:spPr>
          <a:xfrm>
            <a:off x="4811025"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7" name="Google Shape;67;p10"/>
          <p:cNvSpPr txBox="1">
            <a:spLocks noGrp="1"/>
          </p:cNvSpPr>
          <p:nvPr>
            <p:ph type="body" idx="3"/>
          </p:nvPr>
        </p:nvSpPr>
        <p:spPr>
          <a:xfrm>
            <a:off x="658523" y="1736725"/>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8" name="Google Shape;68;p10"/>
          <p:cNvSpPr txBox="1">
            <a:spLocks noGrp="1"/>
          </p:cNvSpPr>
          <p:nvPr>
            <p:ph type="body" idx="4"/>
          </p:nvPr>
        </p:nvSpPr>
        <p:spPr>
          <a:xfrm>
            <a:off x="658523" y="3871750"/>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9" name="Google Shape;69;p10"/>
          <p:cNvSpPr txBox="1">
            <a:spLocks noGrp="1"/>
          </p:cNvSpPr>
          <p:nvPr>
            <p:ph type="body" idx="5"/>
          </p:nvPr>
        </p:nvSpPr>
        <p:spPr>
          <a:xfrm>
            <a:off x="4811025" y="3855164"/>
            <a:ext cx="4023300" cy="2011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1200" b="0" i="0" u="none" strike="noStrike" cap="none">
                <a:solidFill>
                  <a:srgbClr val="FFFFFF"/>
                </a:solidFill>
                <a:latin typeface="Calibri"/>
                <a:ea typeface="Calibri"/>
                <a:cs typeface="Calibri"/>
                <a:sym typeface="Calibri"/>
              </a:defRPr>
            </a:lvl1pPr>
            <a:lvl2pPr marL="0" marR="0" lvl="1" indent="0" algn="r" rtl="0">
              <a:spcBef>
                <a:spcPts val="0"/>
              </a:spcBef>
              <a:buNone/>
              <a:defRPr sz="1200" b="0" i="0" u="none" strike="noStrike" cap="none">
                <a:solidFill>
                  <a:srgbClr val="FFFFFF"/>
                </a:solidFill>
                <a:latin typeface="Calibri"/>
                <a:ea typeface="Calibri"/>
                <a:cs typeface="Calibri"/>
                <a:sym typeface="Calibri"/>
              </a:defRPr>
            </a:lvl2pPr>
            <a:lvl3pPr marL="0" marR="0" lvl="2" indent="0" algn="r" rtl="0">
              <a:spcBef>
                <a:spcPts val="0"/>
              </a:spcBef>
              <a:buNone/>
              <a:defRPr sz="1200" b="0" i="0" u="none" strike="noStrike" cap="none">
                <a:solidFill>
                  <a:srgbClr val="FFFFFF"/>
                </a:solidFill>
                <a:latin typeface="Calibri"/>
                <a:ea typeface="Calibri"/>
                <a:cs typeface="Calibri"/>
                <a:sym typeface="Calibri"/>
              </a:defRPr>
            </a:lvl3pPr>
            <a:lvl4pPr marL="0" marR="0" lvl="3" indent="0" algn="r" rtl="0">
              <a:spcBef>
                <a:spcPts val="0"/>
              </a:spcBef>
              <a:buNone/>
              <a:defRPr sz="1200" b="0" i="0" u="none" strike="noStrike" cap="none">
                <a:solidFill>
                  <a:srgbClr val="FFFFFF"/>
                </a:solidFill>
                <a:latin typeface="Calibri"/>
                <a:ea typeface="Calibri"/>
                <a:cs typeface="Calibri"/>
                <a:sym typeface="Calibri"/>
              </a:defRPr>
            </a:lvl4pPr>
            <a:lvl5pPr marL="0" marR="0" lvl="4" indent="0" algn="r" rtl="0">
              <a:spcBef>
                <a:spcPts val="0"/>
              </a:spcBef>
              <a:buNone/>
              <a:defRPr sz="1200" b="0" i="0" u="none" strike="noStrike" cap="none">
                <a:solidFill>
                  <a:srgbClr val="FFFFFF"/>
                </a:solidFill>
                <a:latin typeface="Calibri"/>
                <a:ea typeface="Calibri"/>
                <a:cs typeface="Calibri"/>
                <a:sym typeface="Calibri"/>
              </a:defRPr>
            </a:lvl5pPr>
            <a:lvl6pPr marL="0" marR="0" lvl="5" indent="0" algn="r" rtl="0">
              <a:spcBef>
                <a:spcPts val="0"/>
              </a:spcBef>
              <a:buNone/>
              <a:defRPr sz="1200" b="0" i="0" u="none" strike="noStrike" cap="none">
                <a:solidFill>
                  <a:srgbClr val="FFFFFF"/>
                </a:solidFill>
                <a:latin typeface="Calibri"/>
                <a:ea typeface="Calibri"/>
                <a:cs typeface="Calibri"/>
                <a:sym typeface="Calibri"/>
              </a:defRPr>
            </a:lvl6pPr>
            <a:lvl7pPr marL="0" marR="0" lvl="6" indent="0" algn="r" rtl="0">
              <a:spcBef>
                <a:spcPts val="0"/>
              </a:spcBef>
              <a:buNone/>
              <a:defRPr sz="1200" b="0" i="0" u="none" strike="noStrike" cap="none">
                <a:solidFill>
                  <a:srgbClr val="FFFFFF"/>
                </a:solidFill>
                <a:latin typeface="Calibri"/>
                <a:ea typeface="Calibri"/>
                <a:cs typeface="Calibri"/>
                <a:sym typeface="Calibri"/>
              </a:defRPr>
            </a:lvl7pPr>
            <a:lvl8pPr marL="0" marR="0" lvl="7" indent="0" algn="r" rtl="0">
              <a:spcBef>
                <a:spcPts val="0"/>
              </a:spcBef>
              <a:buNone/>
              <a:defRPr sz="1200" b="0" i="0" u="none" strike="noStrike" cap="none">
                <a:solidFill>
                  <a:srgbClr val="FFFFFF"/>
                </a:solidFill>
                <a:latin typeface="Calibri"/>
                <a:ea typeface="Calibri"/>
                <a:cs typeface="Calibri"/>
                <a:sym typeface="Calibri"/>
              </a:defRPr>
            </a:lvl8pPr>
            <a:lvl9pPr marL="0" marR="0" lvl="8" indent="0" algn="r" rtl="0">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4">
            <a:alphaModFix/>
          </a:blip>
          <a:srcRect/>
          <a:stretch/>
        </p:blipFill>
        <p:spPr>
          <a:xfrm>
            <a:off x="548642" y="6244280"/>
            <a:ext cx="2802880" cy="3429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14">
            <a:alphaModFix/>
          </a:blip>
          <a:srcRect l="17630" t="-3477" b="-1"/>
          <a:stretch/>
        </p:blipFill>
        <p:spPr>
          <a:xfrm>
            <a:off x="548640" y="6210300"/>
            <a:ext cx="2305889" cy="4129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000"/>
              <a:buFont typeface="Encode Sans Black"/>
              <a:buNone/>
              <a:defRPr sz="3000" b="0" i="0" u="none" strike="noStrike" cap="none">
                <a:solidFill>
                  <a:schemeClr val="dk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2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1200">
                <a:solidFill>
                  <a:schemeClr val="dk2"/>
                </a:solidFill>
                <a:latin typeface="Calibri"/>
                <a:ea typeface="Calibri"/>
                <a:cs typeface="Calibri"/>
                <a:sym typeface="Calibri"/>
              </a:defRPr>
            </a:lvl1pPr>
            <a:lvl2pPr marL="0" marR="0" lvl="1" indent="0" algn="r" rtl="0">
              <a:spcBef>
                <a:spcPts val="0"/>
              </a:spcBef>
              <a:buNone/>
              <a:defRPr sz="1200">
                <a:solidFill>
                  <a:schemeClr val="dk2"/>
                </a:solidFill>
                <a:latin typeface="Calibri"/>
                <a:ea typeface="Calibri"/>
                <a:cs typeface="Calibri"/>
                <a:sym typeface="Calibri"/>
              </a:defRPr>
            </a:lvl2pPr>
            <a:lvl3pPr marL="0" marR="0" lvl="2" indent="0" algn="r" rtl="0">
              <a:spcBef>
                <a:spcPts val="0"/>
              </a:spcBef>
              <a:buNone/>
              <a:defRPr sz="1200">
                <a:solidFill>
                  <a:schemeClr val="dk2"/>
                </a:solidFill>
                <a:latin typeface="Calibri"/>
                <a:ea typeface="Calibri"/>
                <a:cs typeface="Calibri"/>
                <a:sym typeface="Calibri"/>
              </a:defRPr>
            </a:lvl3pPr>
            <a:lvl4pPr marL="0" marR="0" lvl="3" indent="0" algn="r" rtl="0">
              <a:spcBef>
                <a:spcPts val="0"/>
              </a:spcBef>
              <a:buNone/>
              <a:defRPr sz="1200">
                <a:solidFill>
                  <a:schemeClr val="dk2"/>
                </a:solidFill>
                <a:latin typeface="Calibri"/>
                <a:ea typeface="Calibri"/>
                <a:cs typeface="Calibri"/>
                <a:sym typeface="Calibri"/>
              </a:defRPr>
            </a:lvl4pPr>
            <a:lvl5pPr marL="0" marR="0" lvl="4" indent="0" algn="r" rtl="0">
              <a:spcBef>
                <a:spcPts val="0"/>
              </a:spcBef>
              <a:buNone/>
              <a:defRPr sz="1200">
                <a:solidFill>
                  <a:schemeClr val="dk2"/>
                </a:solidFill>
                <a:latin typeface="Calibri"/>
                <a:ea typeface="Calibri"/>
                <a:cs typeface="Calibri"/>
                <a:sym typeface="Calibri"/>
              </a:defRPr>
            </a:lvl5pPr>
            <a:lvl6pPr marL="0" marR="0" lvl="5" indent="0" algn="r" rtl="0">
              <a:spcBef>
                <a:spcPts val="0"/>
              </a:spcBef>
              <a:buNone/>
              <a:defRPr sz="1200">
                <a:solidFill>
                  <a:schemeClr val="dk2"/>
                </a:solidFill>
                <a:latin typeface="Calibri"/>
                <a:ea typeface="Calibri"/>
                <a:cs typeface="Calibri"/>
                <a:sym typeface="Calibri"/>
              </a:defRPr>
            </a:lvl6pPr>
            <a:lvl7pPr marL="0" marR="0" lvl="6" indent="0" algn="r" rtl="0">
              <a:spcBef>
                <a:spcPts val="0"/>
              </a:spcBef>
              <a:buNone/>
              <a:defRPr sz="1200">
                <a:solidFill>
                  <a:schemeClr val="dk2"/>
                </a:solidFill>
                <a:latin typeface="Calibri"/>
                <a:ea typeface="Calibri"/>
                <a:cs typeface="Calibri"/>
                <a:sym typeface="Calibri"/>
              </a:defRPr>
            </a:lvl7pPr>
            <a:lvl8pPr marL="0" marR="0" lvl="7" indent="0" algn="r" rtl="0">
              <a:spcBef>
                <a:spcPts val="0"/>
              </a:spcBef>
              <a:buNone/>
              <a:defRPr sz="1200">
                <a:solidFill>
                  <a:schemeClr val="dk2"/>
                </a:solidFill>
                <a:latin typeface="Calibri"/>
                <a:ea typeface="Calibri"/>
                <a:cs typeface="Calibri"/>
                <a:sym typeface="Calibri"/>
              </a:defRPr>
            </a:lvl8pPr>
            <a:lvl9pPr marL="0" marR="0" lvl="8" indent="0" algn="r" rtl="0">
              <a:spcBef>
                <a:spcPts val="0"/>
              </a:spcBef>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p27"/>
          <p:cNvPicPr preferRelativeResize="0"/>
          <p:nvPr/>
        </p:nvPicPr>
        <p:blipFill rotWithShape="1">
          <a:blip r:embed="rId14">
            <a:alphaModFix/>
          </a:blip>
          <a:srcRect/>
          <a:stretch/>
        </p:blipFill>
        <p:spPr>
          <a:xfrm>
            <a:off x="548640" y="6208776"/>
            <a:ext cx="2327350" cy="3109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4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3" name="Google Shape;233;p4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4" name="Google Shape;234;p40"/>
          <p:cNvPicPr preferRelativeResize="0"/>
          <p:nvPr/>
        </p:nvPicPr>
        <p:blipFill rotWithShape="1">
          <a:blip r:embed="rId14">
            <a:alphaModFix/>
          </a:blip>
          <a:srcRect l="5638" t="-6886"/>
          <a:stretch/>
        </p:blipFill>
        <p:spPr>
          <a:xfrm>
            <a:off x="731520" y="6212800"/>
            <a:ext cx="3108960" cy="4308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2"/>
        <p:cNvGrpSpPr/>
        <p:nvPr/>
      </p:nvGrpSpPr>
      <p:grpSpPr>
        <a:xfrm>
          <a:off x="0" y="0"/>
          <a:ext cx="0" cy="0"/>
          <a:chOff x="0" y="0"/>
          <a:chExt cx="0" cy="0"/>
        </a:xfrm>
      </p:grpSpPr>
      <p:sp>
        <p:nvSpPr>
          <p:cNvPr id="303" name="Google Shape;303;p53"/>
          <p:cNvSpPr txBox="1">
            <a:spLocks noGrp="1"/>
          </p:cNvSpPr>
          <p:nvPr>
            <p:ph type="title"/>
          </p:nvPr>
        </p:nvSpPr>
        <p:spPr>
          <a:xfrm>
            <a:off x="628650" y="365129"/>
            <a:ext cx="7886700" cy="1325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4" name="Google Shape;304;p5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Google Shape;305;p5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1200">
                <a:solidFill>
                  <a:schemeClr val="dk1"/>
                </a:solidFill>
                <a:latin typeface="Calibri"/>
                <a:ea typeface="Calibri"/>
                <a:cs typeface="Calibri"/>
                <a:sym typeface="Calibri"/>
              </a:defRPr>
            </a:lvl1pPr>
            <a:lvl2pPr marL="0" marR="0" lvl="1" indent="0" algn="r" rtl="0">
              <a:spcBef>
                <a:spcPts val="0"/>
              </a:spcBef>
              <a:buNone/>
              <a:defRPr sz="1200">
                <a:solidFill>
                  <a:schemeClr val="dk1"/>
                </a:solidFill>
                <a:latin typeface="Calibri"/>
                <a:ea typeface="Calibri"/>
                <a:cs typeface="Calibri"/>
                <a:sym typeface="Calibri"/>
              </a:defRPr>
            </a:lvl2pPr>
            <a:lvl3pPr marL="0" marR="0" lvl="2" indent="0" algn="r" rtl="0">
              <a:spcBef>
                <a:spcPts val="0"/>
              </a:spcBef>
              <a:buNone/>
              <a:defRPr sz="1200">
                <a:solidFill>
                  <a:schemeClr val="dk1"/>
                </a:solidFill>
                <a:latin typeface="Calibri"/>
                <a:ea typeface="Calibri"/>
                <a:cs typeface="Calibri"/>
                <a:sym typeface="Calibri"/>
              </a:defRPr>
            </a:lvl3pPr>
            <a:lvl4pPr marL="0" marR="0" lvl="3" indent="0" algn="r" rtl="0">
              <a:spcBef>
                <a:spcPts val="0"/>
              </a:spcBef>
              <a:buNone/>
              <a:defRPr sz="1200">
                <a:solidFill>
                  <a:schemeClr val="dk1"/>
                </a:solidFill>
                <a:latin typeface="Calibri"/>
                <a:ea typeface="Calibri"/>
                <a:cs typeface="Calibri"/>
                <a:sym typeface="Calibri"/>
              </a:defRPr>
            </a:lvl4pPr>
            <a:lvl5pPr marL="0" marR="0" lvl="4" indent="0" algn="r" rtl="0">
              <a:spcBef>
                <a:spcPts val="0"/>
              </a:spcBef>
              <a:buNone/>
              <a:defRPr sz="1200">
                <a:solidFill>
                  <a:schemeClr val="dk1"/>
                </a:solidFill>
                <a:latin typeface="Calibri"/>
                <a:ea typeface="Calibri"/>
                <a:cs typeface="Calibri"/>
                <a:sym typeface="Calibri"/>
              </a:defRPr>
            </a:lvl5pPr>
            <a:lvl6pPr marL="0" marR="0" lvl="5" indent="0" algn="r" rtl="0">
              <a:spcBef>
                <a:spcPts val="0"/>
              </a:spcBef>
              <a:buNone/>
              <a:defRPr sz="1200">
                <a:solidFill>
                  <a:schemeClr val="dk1"/>
                </a:solidFill>
                <a:latin typeface="Calibri"/>
                <a:ea typeface="Calibri"/>
                <a:cs typeface="Calibri"/>
                <a:sym typeface="Calibri"/>
              </a:defRPr>
            </a:lvl6pPr>
            <a:lvl7pPr marL="0" marR="0" lvl="6" indent="0" algn="r" rtl="0">
              <a:spcBef>
                <a:spcPts val="0"/>
              </a:spcBef>
              <a:buNone/>
              <a:defRPr sz="1200">
                <a:solidFill>
                  <a:schemeClr val="dk1"/>
                </a:solidFill>
                <a:latin typeface="Calibri"/>
                <a:ea typeface="Calibri"/>
                <a:cs typeface="Calibri"/>
                <a:sym typeface="Calibri"/>
              </a:defRPr>
            </a:lvl7pPr>
            <a:lvl8pPr marL="0" marR="0" lvl="7" indent="0" algn="r" rtl="0">
              <a:spcBef>
                <a:spcPts val="0"/>
              </a:spcBef>
              <a:buNone/>
              <a:defRPr sz="1200">
                <a:solidFill>
                  <a:schemeClr val="dk1"/>
                </a:solidFill>
                <a:latin typeface="Calibri"/>
                <a:ea typeface="Calibri"/>
                <a:cs typeface="Calibri"/>
                <a:sym typeface="Calibri"/>
              </a:defRPr>
            </a:lvl8pPr>
            <a:lvl9pPr marL="0" marR="0" lvl="8" indent="0" algn="r" rtl="0">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p53"/>
          <p:cNvPicPr preferRelativeResize="0"/>
          <p:nvPr/>
        </p:nvPicPr>
        <p:blipFill rotWithShape="1">
          <a:blip r:embed="rId14">
            <a:alphaModFix/>
          </a:blip>
          <a:srcRect l="16967" t="-3859"/>
          <a:stretch/>
        </p:blipFill>
        <p:spPr>
          <a:xfrm>
            <a:off x="731520" y="6208783"/>
            <a:ext cx="3108959" cy="417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8.jpg"/><Relationship Id="rId5" Type="http://schemas.openxmlformats.org/officeDocument/2006/relationships/image" Target="../media/image57.jpg"/><Relationship Id="rId10" Type="http://schemas.openxmlformats.org/officeDocument/2006/relationships/image" Target="../media/image62.jpg"/><Relationship Id="rId4" Type="http://schemas.openxmlformats.org/officeDocument/2006/relationships/image" Target="../media/image56.jpg"/><Relationship Id="rId9" Type="http://schemas.openxmlformats.org/officeDocument/2006/relationships/image" Target="../media/image61.jp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hyperlink" Target="https://www.ehs.washington.edu/about/latest-news/national-biosafety-month-2023-value-written-procedure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6"/>
          <p:cNvSpPr txBox="1">
            <a:spLocks noGrp="1"/>
          </p:cNvSpPr>
          <p:nvPr>
            <p:ph type="body" idx="1"/>
          </p:nvPr>
        </p:nvSpPr>
        <p:spPr>
          <a:xfrm>
            <a:off x="671756" y="787521"/>
            <a:ext cx="8051100" cy="2427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2"/>
              </a:buClr>
              <a:buSzPts val="5000"/>
              <a:buNone/>
            </a:pPr>
            <a:r>
              <a:rPr lang="en-US"/>
              <a:t>NATIONAL BIOSAFETY </a:t>
            </a:r>
            <a:endParaRPr/>
          </a:p>
          <a:p>
            <a:pPr marL="0" lvl="0" indent="0" algn="l" rtl="0">
              <a:lnSpc>
                <a:spcPct val="100000"/>
              </a:lnSpc>
              <a:spcBef>
                <a:spcPts val="1000"/>
              </a:spcBef>
              <a:spcAft>
                <a:spcPts val="0"/>
              </a:spcAft>
              <a:buClr>
                <a:schemeClr val="lt2"/>
              </a:buClr>
              <a:buSzPts val="5000"/>
              <a:buNone/>
            </a:pPr>
            <a:r>
              <a:rPr lang="en-US"/>
              <a:t>MONTH 2023</a:t>
            </a:r>
            <a:endParaRPr/>
          </a:p>
        </p:txBody>
      </p:sp>
      <p:sp>
        <p:nvSpPr>
          <p:cNvPr id="385" name="Google Shape;385;p66"/>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200"/>
              <a:buNone/>
            </a:pPr>
            <a:r>
              <a:rPr lang="en-US" sz="2200"/>
              <a:t>Lesley Decker, Biosafety manager</a:t>
            </a:r>
            <a:endParaRPr/>
          </a:p>
          <a:p>
            <a:pPr marL="0" lvl="0" indent="0" algn="l" rtl="0">
              <a:spcBef>
                <a:spcPts val="440"/>
              </a:spcBef>
              <a:spcAft>
                <a:spcPts val="0"/>
              </a:spcAft>
              <a:buClr>
                <a:schemeClr val="lt2"/>
              </a:buClr>
              <a:buSzPts val="2200"/>
              <a:buNone/>
            </a:pPr>
            <a:r>
              <a:rPr lang="en-US" sz="2200"/>
              <a:t>Haris Malik, Biosafety officer</a:t>
            </a:r>
            <a:endParaRPr/>
          </a:p>
          <a:p>
            <a:pPr marL="0" lvl="0" indent="0" algn="l" rtl="0">
              <a:spcBef>
                <a:spcPts val="440"/>
              </a:spcBef>
              <a:spcAft>
                <a:spcPts val="0"/>
              </a:spcAft>
              <a:buClr>
                <a:schemeClr val="lt2"/>
              </a:buClr>
              <a:buSzPts val="2200"/>
              <a:buNone/>
            </a:pPr>
            <a:r>
              <a:rPr lang="en-US" sz="2200"/>
              <a:t>October 2023</a:t>
            </a:r>
            <a:endParaRPr/>
          </a:p>
        </p:txBody>
      </p:sp>
      <p:pic>
        <p:nvPicPr>
          <p:cNvPr id="386" name="Google Shape;386;p66" descr="File:Biohazard symbol (red).svg - Wikimedia Commons"/>
          <p:cNvPicPr preferRelativeResize="0"/>
          <p:nvPr/>
        </p:nvPicPr>
        <p:blipFill rotWithShape="1">
          <a:blip r:embed="rId3">
            <a:alphaModFix/>
          </a:blip>
          <a:srcRect/>
          <a:stretch/>
        </p:blipFill>
        <p:spPr>
          <a:xfrm>
            <a:off x="5544202" y="2991256"/>
            <a:ext cx="1789558" cy="1789558"/>
          </a:xfrm>
          <a:prstGeom prst="rect">
            <a:avLst/>
          </a:prstGeom>
          <a:noFill/>
          <a:ln>
            <a:noFill/>
          </a:ln>
        </p:spPr>
      </p:pic>
      <p:sp>
        <p:nvSpPr>
          <p:cNvPr id="387" name="Google Shape;387;p66"/>
          <p:cNvSpPr txBox="1"/>
          <p:nvPr/>
        </p:nvSpPr>
        <p:spPr>
          <a:xfrm>
            <a:off x="671756" y="3375388"/>
            <a:ext cx="6448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lt1"/>
                </a:solidFill>
                <a:latin typeface="Encode Sans Black"/>
                <a:ea typeface="Encode Sans Black"/>
                <a:cs typeface="Encode Sans Black"/>
                <a:sym typeface="Encode Sans Black"/>
              </a:rPr>
              <a:t>The Value of Written Procedures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5"/>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b="1" i="0" cap="none">
                <a:latin typeface="Encode Sans Black"/>
                <a:ea typeface="Encode Sans Black"/>
                <a:cs typeface="Encode Sans Black"/>
                <a:sym typeface="Encode Sans Black"/>
              </a:rPr>
              <a:t>CURATED TIPS TO IMPROVE SOPS</a:t>
            </a:r>
            <a:endParaRPr/>
          </a:p>
        </p:txBody>
      </p:sp>
      <p:sp>
        <p:nvSpPr>
          <p:cNvPr id="495" name="Google Shape;495;p75"/>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10</a:t>
            </a:fld>
            <a:endParaRPr/>
          </a:p>
        </p:txBody>
      </p:sp>
      <p:sp>
        <p:nvSpPr>
          <p:cNvPr id="496" name="Google Shape;496;p75"/>
          <p:cNvSpPr txBox="1"/>
          <p:nvPr/>
        </p:nvSpPr>
        <p:spPr>
          <a:xfrm>
            <a:off x="671758" y="1705903"/>
            <a:ext cx="4938900" cy="3523500"/>
          </a:xfrm>
          <a:prstGeom prst="rect">
            <a:avLst/>
          </a:prstGeom>
          <a:noFill/>
          <a:ln>
            <a:noFill/>
          </a:ln>
        </p:spPr>
        <p:txBody>
          <a:bodyPr spcFirstLastPara="1" wrap="square" lIns="91425" tIns="45700" rIns="91425" bIns="45700" anchor="t" anchorCtr="0">
            <a:noAutofit/>
          </a:bodyPr>
          <a:lstStyle/>
          <a:p>
            <a:pPr marL="342891" marR="0" lvl="0" indent="-342891" algn="l" rtl="0">
              <a:lnSpc>
                <a:spcPct val="90000"/>
              </a:lnSpc>
              <a:spcBef>
                <a:spcPts val="0"/>
              </a:spcBef>
              <a:spcAft>
                <a:spcPts val="0"/>
              </a:spcAft>
              <a:buClr>
                <a:schemeClr val="dk2"/>
              </a:buClr>
              <a:buSzPts val="2400"/>
              <a:buFont typeface="Arial"/>
              <a:buChar char="•"/>
            </a:pPr>
            <a:r>
              <a:rPr lang="en-US" sz="2400" b="1">
                <a:solidFill>
                  <a:schemeClr val="dk2"/>
                </a:solidFill>
                <a:latin typeface="Calibri"/>
                <a:ea typeface="Calibri"/>
                <a:cs typeface="Calibri"/>
                <a:sym typeface="Calibri"/>
              </a:rPr>
              <a:t>Treat your SOPs as a living document of accumulated knowledge and review regularly.</a:t>
            </a:r>
            <a:endParaRPr/>
          </a:p>
          <a:p>
            <a:pPr marL="800091" marR="0" lvl="1" indent="-266691" algn="l" rtl="0">
              <a:lnSpc>
                <a:spcPct val="90000"/>
              </a:lnSpc>
              <a:spcBef>
                <a:spcPts val="240"/>
              </a:spcBef>
              <a:spcAft>
                <a:spcPts val="0"/>
              </a:spcAft>
              <a:buClr>
                <a:schemeClr val="dk1"/>
              </a:buClr>
              <a:buSzPts val="1200"/>
              <a:buFont typeface="Arial"/>
              <a:buNone/>
            </a:pPr>
            <a:endParaRPr sz="1200" b="1" i="0" u="none" strike="noStrike" cap="none">
              <a:solidFill>
                <a:schemeClr val="dk2"/>
              </a:solidFill>
              <a:latin typeface="Calibri"/>
              <a:ea typeface="Calibri"/>
              <a:cs typeface="Calibri"/>
              <a:sym typeface="Calibri"/>
            </a:endParaRPr>
          </a:p>
          <a:p>
            <a:pPr marL="342891" marR="0" lvl="0" indent="-342891" algn="l" rtl="0">
              <a:lnSpc>
                <a:spcPct val="90000"/>
              </a:lnSpc>
              <a:spcBef>
                <a:spcPts val="480"/>
              </a:spcBef>
              <a:spcAft>
                <a:spcPts val="0"/>
              </a:spcAft>
              <a:buClr>
                <a:schemeClr val="dk2"/>
              </a:buClr>
              <a:buSzPts val="2400"/>
              <a:buFont typeface="Arial"/>
              <a:buChar char="•"/>
            </a:pPr>
            <a:r>
              <a:rPr lang="en-US" sz="2400" b="1">
                <a:solidFill>
                  <a:schemeClr val="dk2"/>
                </a:solidFill>
                <a:latin typeface="Calibri"/>
                <a:ea typeface="Calibri"/>
                <a:cs typeface="Calibri"/>
                <a:sym typeface="Calibri"/>
              </a:rPr>
              <a:t>Avoid the “we’ve always done it this way” mindset. Solicit feedback from others who may view through a unique lens.</a:t>
            </a:r>
            <a:endParaRPr/>
          </a:p>
          <a:p>
            <a:pPr marL="800091" marR="0" lvl="1" indent="-266691" algn="l" rtl="0">
              <a:lnSpc>
                <a:spcPct val="90000"/>
              </a:lnSpc>
              <a:spcBef>
                <a:spcPts val="240"/>
              </a:spcBef>
              <a:spcAft>
                <a:spcPts val="0"/>
              </a:spcAft>
              <a:buClr>
                <a:schemeClr val="dk1"/>
              </a:buClr>
              <a:buSzPts val="1200"/>
              <a:buFont typeface="Arial"/>
              <a:buNone/>
            </a:pPr>
            <a:endParaRPr sz="1200" b="1" i="0" u="none" strike="noStrike" cap="none">
              <a:solidFill>
                <a:schemeClr val="dk2"/>
              </a:solidFill>
              <a:latin typeface="Calibri"/>
              <a:ea typeface="Calibri"/>
              <a:cs typeface="Calibri"/>
              <a:sym typeface="Calibri"/>
            </a:endParaRPr>
          </a:p>
          <a:p>
            <a:pPr marL="342891" marR="0" lvl="0" indent="-342891" algn="l" rtl="0">
              <a:lnSpc>
                <a:spcPct val="90000"/>
              </a:lnSpc>
              <a:spcBef>
                <a:spcPts val="480"/>
              </a:spcBef>
              <a:spcAft>
                <a:spcPts val="0"/>
              </a:spcAft>
              <a:buClr>
                <a:schemeClr val="dk2"/>
              </a:buClr>
              <a:buSzPts val="2400"/>
              <a:buFont typeface="Arial"/>
              <a:buChar char="•"/>
            </a:pPr>
            <a:r>
              <a:rPr lang="en-US" sz="2400" b="1">
                <a:solidFill>
                  <a:schemeClr val="dk2"/>
                </a:solidFill>
                <a:latin typeface="Calibri"/>
                <a:ea typeface="Calibri"/>
                <a:cs typeface="Calibri"/>
                <a:sym typeface="Calibri"/>
              </a:rPr>
              <a:t>Use clear, concise, plain language to ensure content is accessible and steps are easy to follow.</a:t>
            </a:r>
            <a:endParaRPr/>
          </a:p>
        </p:txBody>
      </p:sp>
      <p:pic>
        <p:nvPicPr>
          <p:cNvPr id="497" name="Google Shape;497;p75" descr="Science concept with microscope and people working"/>
          <p:cNvPicPr preferRelativeResize="0"/>
          <p:nvPr/>
        </p:nvPicPr>
        <p:blipFill rotWithShape="1">
          <a:blip r:embed="rId3">
            <a:alphaModFix/>
          </a:blip>
          <a:srcRect l="6368" t="10820" r="5053" b="8109"/>
          <a:stretch/>
        </p:blipFill>
        <p:spPr>
          <a:xfrm>
            <a:off x="5912336" y="1928923"/>
            <a:ext cx="3091747" cy="37728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6"/>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BIOSAFETY MONTH OUTREACH</a:t>
            </a:r>
            <a:endParaRPr/>
          </a:p>
        </p:txBody>
      </p:sp>
      <p:sp>
        <p:nvSpPr>
          <p:cNvPr id="504" name="Google Shape;504;p76"/>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11</a:t>
            </a:fld>
            <a:endParaRPr>
              <a:solidFill>
                <a:srgbClr val="FFFFFF"/>
              </a:solidFill>
            </a:endParaRPr>
          </a:p>
        </p:txBody>
      </p:sp>
      <p:pic>
        <p:nvPicPr>
          <p:cNvPr id="505" name="Google Shape;505;p76"/>
          <p:cNvPicPr preferRelativeResize="0"/>
          <p:nvPr/>
        </p:nvPicPr>
        <p:blipFill rotWithShape="1">
          <a:blip r:embed="rId3">
            <a:alphaModFix/>
          </a:blip>
          <a:srcRect/>
          <a:stretch/>
        </p:blipFill>
        <p:spPr>
          <a:xfrm>
            <a:off x="6340250" y="2248706"/>
            <a:ext cx="2309271" cy="1770441"/>
          </a:xfrm>
          <a:prstGeom prst="rect">
            <a:avLst/>
          </a:prstGeom>
          <a:noFill/>
          <a:ln>
            <a:noFill/>
          </a:ln>
        </p:spPr>
      </p:pic>
      <p:sp>
        <p:nvSpPr>
          <p:cNvPr id="506" name="Google Shape;506;p76"/>
          <p:cNvSpPr txBox="1">
            <a:spLocks noGrp="1"/>
          </p:cNvSpPr>
          <p:nvPr>
            <p:ph type="body" idx="1"/>
          </p:nvPr>
        </p:nvSpPr>
        <p:spPr>
          <a:xfrm>
            <a:off x="494479" y="1736725"/>
            <a:ext cx="6052800" cy="4015500"/>
          </a:xfrm>
          <a:prstGeom prst="rect">
            <a:avLst/>
          </a:prstGeom>
          <a:noFill/>
          <a:ln>
            <a:noFill/>
          </a:ln>
        </p:spPr>
        <p:txBody>
          <a:bodyPr spcFirstLastPara="1" wrap="square" lIns="91425" tIns="45700" rIns="91425" bIns="45700" anchor="t" anchorCtr="0">
            <a:normAutofit fontScale="77500" lnSpcReduction="20000"/>
          </a:bodyPr>
          <a:lstStyle/>
          <a:p>
            <a:pPr marL="342891" marR="0" lvl="0" indent="-300028" algn="l" rtl="0">
              <a:lnSpc>
                <a:spcPct val="100000"/>
              </a:lnSpc>
              <a:spcBef>
                <a:spcPts val="0"/>
              </a:spcBef>
              <a:spcAft>
                <a:spcPts val="0"/>
              </a:spcAft>
              <a:buClr>
                <a:schemeClr val="dk1"/>
              </a:buClr>
              <a:buSzPct val="100000"/>
              <a:buFont typeface="Arial"/>
              <a:buChar char="•"/>
            </a:pPr>
            <a:r>
              <a:rPr lang="en-US" sz="3000"/>
              <a:t>Email to principal investigators and lab managers with BUAs</a:t>
            </a:r>
            <a:endParaRPr/>
          </a:p>
          <a:p>
            <a:pPr marL="342891" marR="0" lvl="0" indent="-300028" algn="l" rtl="0">
              <a:lnSpc>
                <a:spcPct val="100000"/>
              </a:lnSpc>
              <a:spcBef>
                <a:spcPts val="600"/>
              </a:spcBef>
              <a:spcAft>
                <a:spcPts val="0"/>
              </a:spcAft>
              <a:buClr>
                <a:schemeClr val="dk1"/>
              </a:buClr>
              <a:buSzPct val="100000"/>
              <a:buFont typeface="Arial"/>
              <a:buChar char="•"/>
            </a:pPr>
            <a:r>
              <a:rPr lang="en-US" sz="3000"/>
              <a:t>A news post featured on the EH&amp;S website and in EH&amp;S newsletter</a:t>
            </a:r>
            <a:endParaRPr/>
          </a:p>
          <a:p>
            <a:pPr marL="342891" marR="0" lvl="0" indent="-300028" algn="l" rtl="0">
              <a:lnSpc>
                <a:spcPct val="100000"/>
              </a:lnSpc>
              <a:spcBef>
                <a:spcPts val="600"/>
              </a:spcBef>
              <a:spcAft>
                <a:spcPts val="0"/>
              </a:spcAft>
              <a:buClr>
                <a:schemeClr val="dk1"/>
              </a:buClr>
              <a:buSzPct val="100000"/>
              <a:buFont typeface="Arial"/>
              <a:buChar char="•"/>
            </a:pPr>
            <a:r>
              <a:rPr lang="en-US" sz="3000"/>
              <a:t>Featured on the Office of Research webpage</a:t>
            </a:r>
            <a:endParaRPr/>
          </a:p>
          <a:p>
            <a:pPr marL="342891" marR="0" lvl="0" indent="-300028" algn="l" rtl="0">
              <a:lnSpc>
                <a:spcPct val="100000"/>
              </a:lnSpc>
              <a:spcBef>
                <a:spcPts val="600"/>
              </a:spcBef>
              <a:spcAft>
                <a:spcPts val="0"/>
              </a:spcAft>
              <a:buClr>
                <a:schemeClr val="dk1"/>
              </a:buClr>
              <a:buSzPct val="100000"/>
              <a:buFont typeface="Arial"/>
              <a:buChar char="•"/>
            </a:pPr>
            <a:r>
              <a:rPr lang="en-US" sz="3000"/>
              <a:t>Present to U-WIDE Health and Safety Committee, MRAM (research administrators) and the IBC</a:t>
            </a:r>
            <a:endParaRPr/>
          </a:p>
          <a:p>
            <a:pPr marL="342891" marR="0" lvl="0" indent="-190490" algn="l" rtl="0">
              <a:lnSpc>
                <a:spcPct val="100000"/>
              </a:lnSpc>
              <a:spcBef>
                <a:spcPts val="480"/>
              </a:spcBef>
              <a:spcAft>
                <a:spcPts val="0"/>
              </a:spcAft>
              <a:buClr>
                <a:schemeClr val="dk1"/>
              </a:buClr>
              <a:buSzPct val="100000"/>
              <a:buFont typeface="Arial"/>
              <a:buNone/>
            </a:pPr>
            <a:endParaRPr/>
          </a:p>
          <a:p>
            <a:pPr marL="0" lvl="0" indent="0" algn="l" rtl="0">
              <a:lnSpc>
                <a:spcPct val="100000"/>
              </a:lnSpc>
              <a:spcBef>
                <a:spcPts val="480"/>
              </a:spcBef>
              <a:spcAft>
                <a:spcPts val="0"/>
              </a:spcAft>
              <a:buClr>
                <a:schemeClr val="dk1"/>
              </a:buClr>
              <a:buSzPct val="100000"/>
              <a:buNone/>
            </a:pPr>
            <a:endParaRPr/>
          </a:p>
          <a:p>
            <a:pPr marL="0" lvl="0" indent="0" algn="l" rtl="0">
              <a:lnSpc>
                <a:spcPct val="100000"/>
              </a:lnSpc>
              <a:spcBef>
                <a:spcPts val="480"/>
              </a:spcBef>
              <a:spcAft>
                <a:spcPts val="0"/>
              </a:spcAft>
              <a:buClr>
                <a:schemeClr val="dk1"/>
              </a:buClr>
              <a:buSzPct val="100000"/>
              <a:buNone/>
            </a:pPr>
            <a:endParaRPr/>
          </a:p>
          <a:p>
            <a:pPr marL="342891" marR="0" lvl="0" indent="-190490" algn="l" rtl="0">
              <a:lnSpc>
                <a:spcPct val="100000"/>
              </a:lnSpc>
              <a:spcBef>
                <a:spcPts val="480"/>
              </a:spcBef>
              <a:spcAft>
                <a:spcPts val="0"/>
              </a:spcAft>
              <a:buClr>
                <a:schemeClr val="dk1"/>
              </a:buClr>
              <a:buSzPct val="1000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7"/>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HAPPY BIOSAFETY MONTH!</a:t>
            </a:r>
            <a:endParaRPr/>
          </a:p>
        </p:txBody>
      </p:sp>
      <p:sp>
        <p:nvSpPr>
          <p:cNvPr id="513" name="Google Shape;513;p7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12</a:t>
            </a:fld>
            <a:endParaRPr>
              <a:solidFill>
                <a:srgbClr val="FFFFFF"/>
              </a:solidFill>
            </a:endParaRPr>
          </a:p>
        </p:txBody>
      </p:sp>
      <p:sp>
        <p:nvSpPr>
          <p:cNvPr id="514" name="Google Shape;514;p77"/>
          <p:cNvSpPr txBox="1">
            <a:spLocks noGrp="1"/>
          </p:cNvSpPr>
          <p:nvPr>
            <p:ph type="body" idx="1"/>
          </p:nvPr>
        </p:nvSpPr>
        <p:spPr>
          <a:xfrm>
            <a:off x="668947" y="1633984"/>
            <a:ext cx="4475700" cy="459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Questions? ehsbio@uw.edu</a:t>
            </a:r>
            <a:endParaRPr/>
          </a:p>
          <a:p>
            <a:pPr marL="0" lvl="0" indent="0" algn="l" rtl="0">
              <a:lnSpc>
                <a:spcPct val="100000"/>
              </a:lnSpc>
              <a:spcBef>
                <a:spcPts val="440"/>
              </a:spcBef>
              <a:spcAft>
                <a:spcPts val="0"/>
              </a:spcAft>
              <a:buClr>
                <a:schemeClr val="dk1"/>
              </a:buClr>
              <a:buSzPts val="2200"/>
              <a:buNone/>
            </a:pPr>
            <a:r>
              <a:rPr lang="en-US" sz="2200"/>
              <a:t>Thanks to the biosafety team:</a:t>
            </a:r>
            <a:endParaRPr/>
          </a:p>
          <a:p>
            <a:pPr marL="742932" lvl="1" indent="-285744" algn="l" rtl="0">
              <a:lnSpc>
                <a:spcPct val="100000"/>
              </a:lnSpc>
              <a:spcBef>
                <a:spcPts val="400"/>
              </a:spcBef>
              <a:spcAft>
                <a:spcPts val="0"/>
              </a:spcAft>
              <a:buClr>
                <a:schemeClr val="dk1"/>
              </a:buClr>
              <a:buSzPts val="2000"/>
              <a:buChar char="–"/>
            </a:pPr>
            <a:r>
              <a:rPr lang="en-US"/>
              <a:t>Lesley Decker</a:t>
            </a:r>
            <a:endParaRPr/>
          </a:p>
          <a:p>
            <a:pPr marL="742932" lvl="1" indent="-285744" algn="l" rtl="0">
              <a:lnSpc>
                <a:spcPct val="100000"/>
              </a:lnSpc>
              <a:spcBef>
                <a:spcPts val="400"/>
              </a:spcBef>
              <a:spcAft>
                <a:spcPts val="0"/>
              </a:spcAft>
              <a:buClr>
                <a:schemeClr val="dk1"/>
              </a:buClr>
              <a:buSzPts val="2000"/>
              <a:buChar char="–"/>
            </a:pPr>
            <a:r>
              <a:rPr lang="en-US"/>
              <a:t>Zara Llewellyn</a:t>
            </a:r>
            <a:endParaRPr/>
          </a:p>
          <a:p>
            <a:pPr marL="742932" lvl="1" indent="-285744" algn="l" rtl="0">
              <a:lnSpc>
                <a:spcPct val="100000"/>
              </a:lnSpc>
              <a:spcBef>
                <a:spcPts val="400"/>
              </a:spcBef>
              <a:spcAft>
                <a:spcPts val="0"/>
              </a:spcAft>
              <a:buClr>
                <a:schemeClr val="dk1"/>
              </a:buClr>
              <a:buSzPts val="2000"/>
              <a:buChar char="–"/>
            </a:pPr>
            <a:r>
              <a:rPr lang="en-US"/>
              <a:t>Kristi Kilgore</a:t>
            </a:r>
            <a:endParaRPr/>
          </a:p>
          <a:p>
            <a:pPr marL="742932" lvl="1" indent="-285744" algn="l" rtl="0">
              <a:lnSpc>
                <a:spcPct val="100000"/>
              </a:lnSpc>
              <a:spcBef>
                <a:spcPts val="400"/>
              </a:spcBef>
              <a:spcAft>
                <a:spcPts val="0"/>
              </a:spcAft>
              <a:buClr>
                <a:schemeClr val="dk1"/>
              </a:buClr>
              <a:buSzPts val="2000"/>
              <a:buChar char="–"/>
            </a:pPr>
            <a:r>
              <a:rPr lang="en-US"/>
              <a:t>Esther Pellham</a:t>
            </a:r>
            <a:endParaRPr/>
          </a:p>
          <a:p>
            <a:pPr marL="742932" lvl="1" indent="-285744" algn="l" rtl="0">
              <a:lnSpc>
                <a:spcPct val="100000"/>
              </a:lnSpc>
              <a:spcBef>
                <a:spcPts val="400"/>
              </a:spcBef>
              <a:spcAft>
                <a:spcPts val="0"/>
              </a:spcAft>
              <a:buClr>
                <a:schemeClr val="dk1"/>
              </a:buClr>
              <a:buSzPts val="2000"/>
              <a:buChar char="–"/>
            </a:pPr>
            <a:r>
              <a:rPr lang="en-US"/>
              <a:t>Haris Malik</a:t>
            </a:r>
            <a:endParaRPr/>
          </a:p>
          <a:p>
            <a:pPr marL="742932" lvl="1" indent="-285744" algn="l" rtl="0">
              <a:lnSpc>
                <a:spcPct val="100000"/>
              </a:lnSpc>
              <a:spcBef>
                <a:spcPts val="400"/>
              </a:spcBef>
              <a:spcAft>
                <a:spcPts val="0"/>
              </a:spcAft>
              <a:buClr>
                <a:schemeClr val="dk1"/>
              </a:buClr>
              <a:buSzPts val="2000"/>
              <a:buChar char="–"/>
            </a:pPr>
            <a:r>
              <a:rPr lang="en-US"/>
              <a:t>Devon McMenimen</a:t>
            </a:r>
            <a:endParaRPr/>
          </a:p>
          <a:p>
            <a:pPr marL="742932" lvl="1" indent="-285744" algn="l" rtl="0">
              <a:lnSpc>
                <a:spcPct val="100000"/>
              </a:lnSpc>
              <a:spcBef>
                <a:spcPts val="400"/>
              </a:spcBef>
              <a:spcAft>
                <a:spcPts val="0"/>
              </a:spcAft>
              <a:buClr>
                <a:schemeClr val="dk1"/>
              </a:buClr>
              <a:buSzPts val="2000"/>
              <a:buChar char="–"/>
            </a:pPr>
            <a:r>
              <a:rPr lang="en-US"/>
              <a:t>Jennifer Cabarrus</a:t>
            </a:r>
            <a:endParaRPr/>
          </a:p>
          <a:p>
            <a:pPr marL="0" lvl="0" indent="0" algn="l" rtl="0">
              <a:lnSpc>
                <a:spcPct val="100000"/>
              </a:lnSpc>
              <a:spcBef>
                <a:spcPts val="440"/>
              </a:spcBef>
              <a:spcAft>
                <a:spcPts val="0"/>
              </a:spcAft>
              <a:buClr>
                <a:schemeClr val="dk1"/>
              </a:buClr>
              <a:buSzPts val="2200"/>
              <a:buNone/>
            </a:pPr>
            <a:r>
              <a:rPr lang="en-US" sz="2200"/>
              <a:t>And our occupational health nurse:</a:t>
            </a:r>
            <a:endParaRPr/>
          </a:p>
          <a:p>
            <a:pPr marL="742932" lvl="1" indent="-285744" algn="l" rtl="0">
              <a:lnSpc>
                <a:spcPct val="100000"/>
              </a:lnSpc>
              <a:spcBef>
                <a:spcPts val="400"/>
              </a:spcBef>
              <a:spcAft>
                <a:spcPts val="0"/>
              </a:spcAft>
              <a:buClr>
                <a:schemeClr val="dk1"/>
              </a:buClr>
              <a:buSzPts val="2000"/>
              <a:buChar char="–"/>
            </a:pPr>
            <a:r>
              <a:rPr lang="en-US"/>
              <a:t>Judy Cashman</a:t>
            </a:r>
            <a:endParaRPr/>
          </a:p>
        </p:txBody>
      </p:sp>
      <p:grpSp>
        <p:nvGrpSpPr>
          <p:cNvPr id="515" name="Google Shape;515;p77"/>
          <p:cNvGrpSpPr/>
          <p:nvPr/>
        </p:nvGrpSpPr>
        <p:grpSpPr>
          <a:xfrm>
            <a:off x="4941179" y="1684627"/>
            <a:ext cx="3915113" cy="4703635"/>
            <a:chOff x="7197451" y="974519"/>
            <a:chExt cx="4363215" cy="5413945"/>
          </a:xfrm>
        </p:grpSpPr>
        <p:pic>
          <p:nvPicPr>
            <p:cNvPr id="516" name="Google Shape;516;p77" descr="Directory | EHS"/>
            <p:cNvPicPr preferRelativeResize="0"/>
            <p:nvPr/>
          </p:nvPicPr>
          <p:blipFill rotWithShape="1">
            <a:blip r:embed="rId3">
              <a:alphaModFix/>
            </a:blip>
            <a:srcRect/>
            <a:stretch/>
          </p:blipFill>
          <p:spPr>
            <a:xfrm>
              <a:off x="8639992" y="974519"/>
              <a:ext cx="1473608" cy="1822251"/>
            </a:xfrm>
            <a:prstGeom prst="rect">
              <a:avLst/>
            </a:prstGeom>
            <a:noFill/>
            <a:ln>
              <a:noFill/>
            </a:ln>
          </p:spPr>
        </p:pic>
        <p:pic>
          <p:nvPicPr>
            <p:cNvPr id="517" name="Google Shape;517;p77" descr="Directory | EHS"/>
            <p:cNvPicPr preferRelativeResize="0"/>
            <p:nvPr/>
          </p:nvPicPr>
          <p:blipFill rotWithShape="1">
            <a:blip r:embed="rId4">
              <a:alphaModFix/>
            </a:blip>
            <a:srcRect/>
            <a:stretch/>
          </p:blipFill>
          <p:spPr>
            <a:xfrm>
              <a:off x="7197451" y="975341"/>
              <a:ext cx="1473608" cy="1828800"/>
            </a:xfrm>
            <a:prstGeom prst="rect">
              <a:avLst/>
            </a:prstGeom>
            <a:noFill/>
            <a:ln>
              <a:noFill/>
            </a:ln>
          </p:spPr>
        </p:pic>
        <p:pic>
          <p:nvPicPr>
            <p:cNvPr id="518" name="Google Shape;518;p77" descr="Zara Llewellyn, Assistant Director, Research &amp; Occupational Safety"/>
            <p:cNvPicPr preferRelativeResize="0"/>
            <p:nvPr/>
          </p:nvPicPr>
          <p:blipFill rotWithShape="1">
            <a:blip r:embed="rId5">
              <a:alphaModFix/>
            </a:blip>
            <a:srcRect/>
            <a:stretch/>
          </p:blipFill>
          <p:spPr>
            <a:xfrm>
              <a:off x="8629320" y="2765683"/>
              <a:ext cx="1472184" cy="1828800"/>
            </a:xfrm>
            <a:prstGeom prst="rect">
              <a:avLst/>
            </a:prstGeom>
            <a:noFill/>
            <a:ln>
              <a:noFill/>
            </a:ln>
          </p:spPr>
        </p:pic>
        <p:pic>
          <p:nvPicPr>
            <p:cNvPr id="519" name="Google Shape;519;p77" descr="Directory | EHS"/>
            <p:cNvPicPr preferRelativeResize="0"/>
            <p:nvPr/>
          </p:nvPicPr>
          <p:blipFill rotWithShape="1">
            <a:blip r:embed="rId6">
              <a:alphaModFix/>
            </a:blip>
            <a:srcRect/>
            <a:stretch/>
          </p:blipFill>
          <p:spPr>
            <a:xfrm>
              <a:off x="10105076" y="2762866"/>
              <a:ext cx="1451638" cy="1828800"/>
            </a:xfrm>
            <a:prstGeom prst="rect">
              <a:avLst/>
            </a:prstGeom>
            <a:noFill/>
            <a:ln>
              <a:noFill/>
            </a:ln>
          </p:spPr>
        </p:pic>
        <p:pic>
          <p:nvPicPr>
            <p:cNvPr id="520" name="Google Shape;520;p77" descr="Directory | EHS"/>
            <p:cNvPicPr preferRelativeResize="0"/>
            <p:nvPr/>
          </p:nvPicPr>
          <p:blipFill rotWithShape="1">
            <a:blip r:embed="rId7">
              <a:alphaModFix/>
            </a:blip>
            <a:srcRect/>
            <a:stretch/>
          </p:blipFill>
          <p:spPr>
            <a:xfrm>
              <a:off x="8629700" y="4559664"/>
              <a:ext cx="1472184" cy="1828800"/>
            </a:xfrm>
            <a:prstGeom prst="rect">
              <a:avLst/>
            </a:prstGeom>
            <a:noFill/>
            <a:ln>
              <a:noFill/>
            </a:ln>
          </p:spPr>
        </p:pic>
        <p:pic>
          <p:nvPicPr>
            <p:cNvPr id="521" name="Google Shape;521;p77" descr="Directory | EHS"/>
            <p:cNvPicPr preferRelativeResize="0"/>
            <p:nvPr/>
          </p:nvPicPr>
          <p:blipFill rotWithShape="1">
            <a:blip r:embed="rId8">
              <a:alphaModFix/>
            </a:blip>
            <a:srcRect/>
            <a:stretch/>
          </p:blipFill>
          <p:spPr>
            <a:xfrm>
              <a:off x="7200378" y="2768500"/>
              <a:ext cx="1437352" cy="1828800"/>
            </a:xfrm>
            <a:prstGeom prst="rect">
              <a:avLst/>
            </a:prstGeom>
            <a:noFill/>
            <a:ln>
              <a:noFill/>
            </a:ln>
          </p:spPr>
        </p:pic>
        <p:pic>
          <p:nvPicPr>
            <p:cNvPr id="522" name="Google Shape;522;p77" descr="Directory | EHS"/>
            <p:cNvPicPr preferRelativeResize="0"/>
            <p:nvPr/>
          </p:nvPicPr>
          <p:blipFill rotWithShape="1">
            <a:blip r:embed="rId9">
              <a:alphaModFix/>
            </a:blip>
            <a:srcRect/>
            <a:stretch/>
          </p:blipFill>
          <p:spPr>
            <a:xfrm>
              <a:off x="10101884" y="4559664"/>
              <a:ext cx="1458782" cy="1828800"/>
            </a:xfrm>
            <a:prstGeom prst="rect">
              <a:avLst/>
            </a:prstGeom>
            <a:noFill/>
            <a:ln>
              <a:noFill/>
            </a:ln>
          </p:spPr>
        </p:pic>
        <p:pic>
          <p:nvPicPr>
            <p:cNvPr id="523" name="Google Shape;523;p77" descr="A person with a beard smiling&#10;&#10;Description automatically generated with low confidence"/>
            <p:cNvPicPr preferRelativeResize="0"/>
            <p:nvPr/>
          </p:nvPicPr>
          <p:blipFill rotWithShape="1">
            <a:blip r:embed="rId10">
              <a:alphaModFix/>
            </a:blip>
            <a:srcRect b="11624"/>
            <a:stretch/>
          </p:blipFill>
          <p:spPr>
            <a:xfrm>
              <a:off x="7198116" y="4559664"/>
              <a:ext cx="1436422" cy="18288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7"/>
          <p:cNvSpPr txBox="1">
            <a:spLocks noGrp="1"/>
          </p:cNvSpPr>
          <p:nvPr>
            <p:ph type="body" idx="1"/>
          </p:nvPr>
        </p:nvSpPr>
        <p:spPr>
          <a:xfrm>
            <a:off x="659305" y="1736726"/>
            <a:ext cx="7147800" cy="4015500"/>
          </a:xfrm>
          <a:prstGeom prst="rect">
            <a:avLst/>
          </a:prstGeom>
          <a:noFill/>
          <a:ln>
            <a:noFill/>
          </a:ln>
        </p:spPr>
        <p:txBody>
          <a:bodyPr spcFirstLastPara="1" wrap="square" lIns="91425" tIns="45700" rIns="91425" bIns="45700" anchor="t" anchorCtr="0">
            <a:normAutofit/>
          </a:bodyPr>
          <a:lstStyle/>
          <a:p>
            <a:pPr marL="342891" marR="0" lvl="0" indent="-342891" algn="l" rtl="0">
              <a:lnSpc>
                <a:spcPct val="100000"/>
              </a:lnSpc>
              <a:spcBef>
                <a:spcPts val="0"/>
              </a:spcBef>
              <a:spcAft>
                <a:spcPts val="0"/>
              </a:spcAft>
              <a:buClr>
                <a:schemeClr val="dk1"/>
              </a:buClr>
              <a:buSzPts val="2600"/>
              <a:buFont typeface="Arial"/>
              <a:buChar char="•"/>
            </a:pPr>
            <a:r>
              <a:rPr lang="en-US" sz="2600"/>
              <a:t>Framework for containment of biohazards</a:t>
            </a:r>
            <a:endParaRPr/>
          </a:p>
          <a:p>
            <a:pPr marL="342891" marR="0" lvl="0" indent="-342891" algn="l" rtl="0">
              <a:lnSpc>
                <a:spcPct val="100000"/>
              </a:lnSpc>
              <a:spcBef>
                <a:spcPts val="520"/>
              </a:spcBef>
              <a:spcAft>
                <a:spcPts val="0"/>
              </a:spcAft>
              <a:buClr>
                <a:schemeClr val="dk1"/>
              </a:buClr>
              <a:buSzPts val="2600"/>
              <a:buFont typeface="Arial"/>
              <a:buChar char="•"/>
            </a:pPr>
            <a:r>
              <a:rPr lang="en-US" sz="2600"/>
              <a:t>Includes safe practices, safety equipment, facilities and training </a:t>
            </a:r>
            <a:endParaRPr/>
          </a:p>
          <a:p>
            <a:pPr marL="342891" marR="0" lvl="0" indent="-342891" algn="l" rtl="0">
              <a:lnSpc>
                <a:spcPct val="100000"/>
              </a:lnSpc>
              <a:spcBef>
                <a:spcPts val="520"/>
              </a:spcBef>
              <a:spcAft>
                <a:spcPts val="0"/>
              </a:spcAft>
              <a:buClr>
                <a:schemeClr val="dk1"/>
              </a:buClr>
              <a:buSzPts val="2600"/>
              <a:buFont typeface="Arial"/>
              <a:buChar char="•"/>
            </a:pPr>
            <a:r>
              <a:rPr lang="en-US" sz="2600"/>
              <a:t>Protects the worker, community and environment</a:t>
            </a:r>
            <a:endParaRPr/>
          </a:p>
          <a:p>
            <a:pPr marL="342891" marR="0" lvl="0" indent="-342891" algn="l" rtl="0">
              <a:lnSpc>
                <a:spcPct val="100000"/>
              </a:lnSpc>
              <a:spcBef>
                <a:spcPts val="520"/>
              </a:spcBef>
              <a:spcAft>
                <a:spcPts val="0"/>
              </a:spcAft>
              <a:buClr>
                <a:schemeClr val="dk1"/>
              </a:buClr>
              <a:buSzPts val="2600"/>
              <a:buFont typeface="Arial"/>
              <a:buChar char="•"/>
            </a:pPr>
            <a:r>
              <a:rPr lang="en-US" sz="2600"/>
              <a:t>Protects the research product</a:t>
            </a:r>
            <a:endParaRPr/>
          </a:p>
        </p:txBody>
      </p:sp>
      <p:sp>
        <p:nvSpPr>
          <p:cNvPr id="394" name="Google Shape;394;p67"/>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WHAT IS BIOSAFETY?</a:t>
            </a:r>
            <a:endParaRPr/>
          </a:p>
        </p:txBody>
      </p:sp>
      <p:sp>
        <p:nvSpPr>
          <p:cNvPr id="395" name="Google Shape;395;p67"/>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a:solidFill>
                <a:srgbClr val="FFFFFF"/>
              </a:solidFill>
            </a:endParaRPr>
          </a:p>
        </p:txBody>
      </p:sp>
      <p:pic>
        <p:nvPicPr>
          <p:cNvPr id="396" name="Google Shape;396;p67"/>
          <p:cNvPicPr preferRelativeResize="0"/>
          <p:nvPr/>
        </p:nvPicPr>
        <p:blipFill rotWithShape="1">
          <a:blip r:embed="rId3">
            <a:alphaModFix/>
          </a:blip>
          <a:srcRect/>
          <a:stretch/>
        </p:blipFill>
        <p:spPr>
          <a:xfrm>
            <a:off x="5130325" y="4379872"/>
            <a:ext cx="2788875" cy="1800825"/>
          </a:xfrm>
          <a:prstGeom prst="rect">
            <a:avLst/>
          </a:prstGeom>
          <a:noFill/>
          <a:ln>
            <a:noFill/>
          </a:ln>
        </p:spPr>
      </p:pic>
      <p:pic>
        <p:nvPicPr>
          <p:cNvPr id="397" name="Google Shape;397;p67"/>
          <p:cNvPicPr preferRelativeResize="0"/>
          <p:nvPr/>
        </p:nvPicPr>
        <p:blipFill rotWithShape="1">
          <a:blip r:embed="rId4">
            <a:alphaModFix/>
          </a:blip>
          <a:srcRect b="15487"/>
          <a:stretch/>
        </p:blipFill>
        <p:spPr>
          <a:xfrm>
            <a:off x="571423" y="4439849"/>
            <a:ext cx="1385150" cy="1312375"/>
          </a:xfrm>
          <a:prstGeom prst="rect">
            <a:avLst/>
          </a:prstGeom>
          <a:noFill/>
          <a:ln>
            <a:noFill/>
          </a:ln>
        </p:spPr>
      </p:pic>
      <p:pic>
        <p:nvPicPr>
          <p:cNvPr id="398" name="Google Shape;398;p67"/>
          <p:cNvPicPr preferRelativeResize="0"/>
          <p:nvPr/>
        </p:nvPicPr>
        <p:blipFill rotWithShape="1">
          <a:blip r:embed="rId5">
            <a:alphaModFix/>
          </a:blip>
          <a:srcRect t="1" r="25121" b="635"/>
          <a:stretch/>
        </p:blipFill>
        <p:spPr>
          <a:xfrm>
            <a:off x="2615448" y="4437657"/>
            <a:ext cx="1179750" cy="1389067"/>
          </a:xfrm>
          <a:prstGeom prst="rect">
            <a:avLst/>
          </a:prstGeom>
          <a:noFill/>
          <a:ln>
            <a:noFill/>
          </a:ln>
        </p:spPr>
      </p:pic>
      <p:pic>
        <p:nvPicPr>
          <p:cNvPr id="399" name="Google Shape;399;p67" descr="Free Healthcare PowerPoint Template"/>
          <p:cNvPicPr preferRelativeResize="0"/>
          <p:nvPr/>
        </p:nvPicPr>
        <p:blipFill rotWithShape="1">
          <a:blip r:embed="rId6">
            <a:alphaModFix/>
          </a:blip>
          <a:srcRect l="84630" r="4023" b="59123"/>
          <a:stretch/>
        </p:blipFill>
        <p:spPr>
          <a:xfrm rot="5400000">
            <a:off x="3690059" y="5252004"/>
            <a:ext cx="677637" cy="1179740"/>
          </a:xfrm>
          <a:prstGeom prst="rect">
            <a:avLst/>
          </a:prstGeom>
          <a:noFill/>
          <a:ln>
            <a:noFill/>
          </a:ln>
        </p:spPr>
      </p:pic>
      <p:pic>
        <p:nvPicPr>
          <p:cNvPr id="400" name="Google Shape;400;p67"/>
          <p:cNvPicPr preferRelativeResize="0"/>
          <p:nvPr/>
        </p:nvPicPr>
        <p:blipFill rotWithShape="1">
          <a:blip r:embed="rId7">
            <a:alphaModFix/>
          </a:blip>
          <a:srcRect t="1361"/>
          <a:stretch/>
        </p:blipFill>
        <p:spPr>
          <a:xfrm>
            <a:off x="7493352" y="554803"/>
            <a:ext cx="824778" cy="817170"/>
          </a:xfrm>
          <a:prstGeom prst="rect">
            <a:avLst/>
          </a:prstGeom>
          <a:noFill/>
          <a:ln>
            <a:noFill/>
          </a:ln>
          <a:effectLst>
            <a:outerShdw blurRad="190500" dist="228600" dir="2700000" algn="ctr">
              <a:srgbClr val="000000">
                <a:alpha val="2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8"/>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ABOUT EH&amp;S BIOSAFETY</a:t>
            </a:r>
            <a:endParaRPr/>
          </a:p>
        </p:txBody>
      </p:sp>
      <p:sp>
        <p:nvSpPr>
          <p:cNvPr id="407" name="Google Shape;407;p68"/>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
        <p:nvSpPr>
          <p:cNvPr id="408" name="Google Shape;408;p68"/>
          <p:cNvSpPr txBox="1">
            <a:spLocks noGrp="1"/>
          </p:cNvSpPr>
          <p:nvPr>
            <p:ph type="body" idx="1"/>
          </p:nvPr>
        </p:nvSpPr>
        <p:spPr>
          <a:xfrm>
            <a:off x="494479" y="1736726"/>
            <a:ext cx="6150600" cy="4335300"/>
          </a:xfrm>
          <a:prstGeom prst="rect">
            <a:avLst/>
          </a:prstGeom>
          <a:noFill/>
          <a:ln>
            <a:noFill/>
          </a:ln>
        </p:spPr>
        <p:txBody>
          <a:bodyPr spcFirstLastPara="1" wrap="square" lIns="91425" tIns="45700" rIns="91425" bIns="45700" anchor="t" anchorCtr="0">
            <a:normAutofit fontScale="85000" lnSpcReduction="20000"/>
          </a:bodyPr>
          <a:lstStyle/>
          <a:p>
            <a:pPr marL="342891" lvl="0" indent="-314316" algn="l" rtl="0">
              <a:lnSpc>
                <a:spcPct val="100000"/>
              </a:lnSpc>
              <a:spcBef>
                <a:spcPts val="0"/>
              </a:spcBef>
              <a:spcAft>
                <a:spcPts val="0"/>
              </a:spcAft>
              <a:buClr>
                <a:schemeClr val="dk1"/>
              </a:buClr>
              <a:buSzPct val="100000"/>
              <a:buFont typeface="Arial"/>
              <a:buChar char="•"/>
            </a:pPr>
            <a:r>
              <a:rPr lang="en-US" sz="3000" i="0">
                <a:latin typeface="Calibri"/>
                <a:ea typeface="Calibri"/>
                <a:cs typeface="Calibri"/>
                <a:sym typeface="Calibri"/>
              </a:rPr>
              <a:t>671 active Biological Use Authorizations (BUAs)</a:t>
            </a:r>
            <a:endParaRPr/>
          </a:p>
          <a:p>
            <a:pPr marL="342891" lvl="0" indent="-314316" algn="l" rtl="0">
              <a:lnSpc>
                <a:spcPct val="100000"/>
              </a:lnSpc>
              <a:spcBef>
                <a:spcPts val="600"/>
              </a:spcBef>
              <a:spcAft>
                <a:spcPts val="0"/>
              </a:spcAft>
              <a:buClr>
                <a:schemeClr val="dk1"/>
              </a:buClr>
              <a:buSzPct val="100000"/>
              <a:buFont typeface="Arial"/>
              <a:buChar char="•"/>
            </a:pPr>
            <a:r>
              <a:rPr lang="en-US" sz="3000">
                <a:latin typeface="Calibri"/>
                <a:ea typeface="Calibri"/>
                <a:cs typeface="Calibri"/>
                <a:sym typeface="Calibri"/>
              </a:rPr>
              <a:t>540 principal investigators</a:t>
            </a:r>
            <a:endParaRPr/>
          </a:p>
          <a:p>
            <a:pPr marL="0" lvl="0" indent="0" algn="l" rtl="0">
              <a:lnSpc>
                <a:spcPct val="100000"/>
              </a:lnSpc>
              <a:spcBef>
                <a:spcPts val="600"/>
              </a:spcBef>
              <a:spcAft>
                <a:spcPts val="0"/>
              </a:spcAft>
              <a:buClr>
                <a:schemeClr val="dk1"/>
              </a:buClr>
              <a:buSzPct val="100000"/>
              <a:buNone/>
            </a:pPr>
            <a:r>
              <a:rPr lang="en-US" sz="3000" i="0">
                <a:latin typeface="Calibri"/>
                <a:ea typeface="Calibri"/>
                <a:cs typeface="Calibri"/>
                <a:sym typeface="Calibri"/>
              </a:rPr>
              <a:t>FY23:</a:t>
            </a:r>
            <a:endParaRPr/>
          </a:p>
          <a:p>
            <a:pPr marL="342891" lvl="0" indent="-314316" algn="l" rtl="0">
              <a:lnSpc>
                <a:spcPct val="100000"/>
              </a:lnSpc>
              <a:spcBef>
                <a:spcPts val="600"/>
              </a:spcBef>
              <a:spcAft>
                <a:spcPts val="0"/>
              </a:spcAft>
              <a:buClr>
                <a:schemeClr val="dk1"/>
              </a:buClr>
              <a:buSzPct val="100000"/>
              <a:buFont typeface="Arial"/>
              <a:buChar char="•"/>
            </a:pPr>
            <a:r>
              <a:rPr lang="en-US" sz="3000" i="0">
                <a:latin typeface="Calibri"/>
                <a:ea typeface="Calibri"/>
                <a:cs typeface="Calibri"/>
                <a:sym typeface="Calibri"/>
              </a:rPr>
              <a:t>371 BUAs reviewed</a:t>
            </a:r>
            <a:endParaRPr/>
          </a:p>
          <a:p>
            <a:pPr marL="342891" lvl="0" indent="-314316" algn="l" rtl="0">
              <a:lnSpc>
                <a:spcPct val="100000"/>
              </a:lnSpc>
              <a:spcBef>
                <a:spcPts val="600"/>
              </a:spcBef>
              <a:spcAft>
                <a:spcPts val="0"/>
              </a:spcAft>
              <a:buClr>
                <a:schemeClr val="dk1"/>
              </a:buClr>
              <a:buSzPct val="100000"/>
              <a:buFont typeface="Arial"/>
              <a:buChar char="•"/>
            </a:pPr>
            <a:r>
              <a:rPr lang="en-US" sz="3000" i="0">
                <a:latin typeface="Calibri"/>
                <a:ea typeface="Calibri"/>
                <a:cs typeface="Calibri"/>
                <a:sym typeface="Calibri"/>
              </a:rPr>
              <a:t>392 biosafety lab inspections (598 rooms)</a:t>
            </a:r>
            <a:endParaRPr/>
          </a:p>
          <a:p>
            <a:pPr marL="342891" lvl="0" indent="-314316" algn="l" rtl="0">
              <a:lnSpc>
                <a:spcPct val="100000"/>
              </a:lnSpc>
              <a:spcBef>
                <a:spcPts val="600"/>
              </a:spcBef>
              <a:spcAft>
                <a:spcPts val="0"/>
              </a:spcAft>
              <a:buClr>
                <a:schemeClr val="dk1"/>
              </a:buClr>
              <a:buSzPct val="100000"/>
              <a:buFont typeface="Arial"/>
              <a:buChar char="•"/>
            </a:pPr>
            <a:r>
              <a:rPr lang="en-US" sz="3000">
                <a:latin typeface="Calibri"/>
                <a:ea typeface="Calibri"/>
                <a:cs typeface="Calibri"/>
                <a:sym typeface="Calibri"/>
              </a:rPr>
              <a:t>Online trainings completed:</a:t>
            </a:r>
            <a:endParaRPr/>
          </a:p>
          <a:p>
            <a:pPr marL="742930" lvl="2" indent="-316220" algn="l" rtl="0">
              <a:lnSpc>
                <a:spcPct val="100000"/>
              </a:lnSpc>
              <a:spcBef>
                <a:spcPts val="560"/>
              </a:spcBef>
              <a:spcAft>
                <a:spcPts val="0"/>
              </a:spcAft>
              <a:buClr>
                <a:schemeClr val="dk1"/>
              </a:buClr>
              <a:buSzPct val="100000"/>
              <a:buFont typeface="Arial"/>
              <a:buChar char="•"/>
            </a:pPr>
            <a:r>
              <a:rPr lang="en-US" sz="2800">
                <a:latin typeface="Calibri"/>
                <a:ea typeface="Calibri"/>
                <a:cs typeface="Calibri"/>
                <a:sym typeface="Calibri"/>
              </a:rPr>
              <a:t>Biosafety: 2,694</a:t>
            </a:r>
            <a:endParaRPr/>
          </a:p>
          <a:p>
            <a:pPr marL="742930" lvl="2" indent="-316220" algn="l" rtl="0">
              <a:lnSpc>
                <a:spcPct val="100000"/>
              </a:lnSpc>
              <a:spcBef>
                <a:spcPts val="560"/>
              </a:spcBef>
              <a:spcAft>
                <a:spcPts val="0"/>
              </a:spcAft>
              <a:buClr>
                <a:schemeClr val="dk1"/>
              </a:buClr>
              <a:buSzPct val="100000"/>
              <a:buFont typeface="Arial"/>
              <a:buChar char="•"/>
            </a:pPr>
            <a:r>
              <a:rPr lang="en-US" sz="2800">
                <a:latin typeface="Calibri"/>
                <a:ea typeface="Calibri"/>
                <a:cs typeface="Calibri"/>
                <a:sym typeface="Calibri"/>
              </a:rPr>
              <a:t>Bloodborne pathogens (BBP): 3,783</a:t>
            </a:r>
            <a:endParaRPr sz="2900" i="0">
              <a:latin typeface="Calibri"/>
              <a:ea typeface="Calibri"/>
              <a:cs typeface="Calibri"/>
              <a:sym typeface="Calibri"/>
            </a:endParaRPr>
          </a:p>
          <a:p>
            <a:pPr marL="0" lvl="0" indent="0" algn="l" rtl="0">
              <a:lnSpc>
                <a:spcPct val="100000"/>
              </a:lnSpc>
              <a:spcBef>
                <a:spcPts val="480"/>
              </a:spcBef>
              <a:spcAft>
                <a:spcPts val="0"/>
              </a:spcAft>
              <a:buClr>
                <a:schemeClr val="dk1"/>
              </a:buClr>
              <a:buSzPct val="100000"/>
              <a:buNone/>
            </a:pPr>
            <a:endParaRPr/>
          </a:p>
          <a:p>
            <a:pPr marL="342891" marR="0" lvl="0" indent="-190490" algn="l" rtl="0">
              <a:lnSpc>
                <a:spcPct val="100000"/>
              </a:lnSpc>
              <a:spcBef>
                <a:spcPts val="480"/>
              </a:spcBef>
              <a:spcAft>
                <a:spcPts val="0"/>
              </a:spcAft>
              <a:buClr>
                <a:schemeClr val="dk1"/>
              </a:buClr>
              <a:buSzPct val="100000"/>
              <a:buFont typeface="Arial"/>
              <a:buNone/>
            </a:pPr>
            <a:endParaRPr/>
          </a:p>
        </p:txBody>
      </p:sp>
      <p:pic>
        <p:nvPicPr>
          <p:cNvPr id="409" name="Google Shape;409;p68" descr="Two people in a lab&#10;&#10;Description automatically generated with medium confidence"/>
          <p:cNvPicPr preferRelativeResize="0"/>
          <p:nvPr/>
        </p:nvPicPr>
        <p:blipFill rotWithShape="1">
          <a:blip r:embed="rId3">
            <a:alphaModFix/>
          </a:blip>
          <a:srcRect l="8450" r="13770"/>
          <a:stretch/>
        </p:blipFill>
        <p:spPr>
          <a:xfrm>
            <a:off x="6840600" y="4311125"/>
            <a:ext cx="2057401" cy="202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69"/>
          <p:cNvPicPr preferRelativeResize="0"/>
          <p:nvPr/>
        </p:nvPicPr>
        <p:blipFill rotWithShape="1">
          <a:blip r:embed="rId3">
            <a:alphaModFix/>
          </a:blip>
          <a:srcRect/>
          <a:stretch/>
        </p:blipFill>
        <p:spPr>
          <a:xfrm>
            <a:off x="1681906" y="4494630"/>
            <a:ext cx="1930382" cy="2377534"/>
          </a:xfrm>
          <a:prstGeom prst="rect">
            <a:avLst/>
          </a:prstGeom>
          <a:noFill/>
          <a:ln>
            <a:noFill/>
          </a:ln>
        </p:spPr>
      </p:pic>
      <p:pic>
        <p:nvPicPr>
          <p:cNvPr id="416" name="Google Shape;416;p69"/>
          <p:cNvPicPr preferRelativeResize="0"/>
          <p:nvPr/>
        </p:nvPicPr>
        <p:blipFill rotWithShape="1">
          <a:blip r:embed="rId4">
            <a:alphaModFix/>
          </a:blip>
          <a:srcRect/>
          <a:stretch/>
        </p:blipFill>
        <p:spPr>
          <a:xfrm>
            <a:off x="4776640" y="513419"/>
            <a:ext cx="1951842" cy="1951843"/>
          </a:xfrm>
          <a:prstGeom prst="rect">
            <a:avLst/>
          </a:prstGeom>
          <a:noFill/>
          <a:ln>
            <a:noFill/>
          </a:ln>
        </p:spPr>
      </p:pic>
      <p:sp>
        <p:nvSpPr>
          <p:cNvPr id="417" name="Google Shape;417;p69"/>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ABOUT EH&amp;S BIOSAFETY</a:t>
            </a:r>
            <a:endParaRPr/>
          </a:p>
        </p:txBody>
      </p:sp>
      <p:sp>
        <p:nvSpPr>
          <p:cNvPr id="418" name="Google Shape;418;p69"/>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4</a:t>
            </a:fld>
            <a:endParaRPr>
              <a:solidFill>
                <a:srgbClr val="FFFFFF"/>
              </a:solidFill>
            </a:endParaRPr>
          </a:p>
        </p:txBody>
      </p:sp>
      <p:pic>
        <p:nvPicPr>
          <p:cNvPr id="419" name="Google Shape;419;p69"/>
          <p:cNvPicPr preferRelativeResize="0"/>
          <p:nvPr/>
        </p:nvPicPr>
        <p:blipFill rotWithShape="1">
          <a:blip r:embed="rId5">
            <a:alphaModFix/>
          </a:blip>
          <a:srcRect/>
          <a:stretch/>
        </p:blipFill>
        <p:spPr>
          <a:xfrm>
            <a:off x="6593337" y="4776651"/>
            <a:ext cx="2684471" cy="1783151"/>
          </a:xfrm>
          <a:prstGeom prst="rect">
            <a:avLst/>
          </a:prstGeom>
          <a:noFill/>
          <a:ln>
            <a:noFill/>
          </a:ln>
        </p:spPr>
      </p:pic>
      <p:pic>
        <p:nvPicPr>
          <p:cNvPr id="420" name="Google Shape;420;p69" descr="A picture containing indoor, floor, baby bed, clothes&#10;&#10;Description automatically generated"/>
          <p:cNvPicPr preferRelativeResize="0"/>
          <p:nvPr/>
        </p:nvPicPr>
        <p:blipFill rotWithShape="1">
          <a:blip r:embed="rId6">
            <a:alphaModFix/>
          </a:blip>
          <a:srcRect/>
          <a:stretch/>
        </p:blipFill>
        <p:spPr>
          <a:xfrm rot="5400000">
            <a:off x="4449032" y="3747943"/>
            <a:ext cx="2573843" cy="1930382"/>
          </a:xfrm>
          <a:prstGeom prst="rect">
            <a:avLst/>
          </a:prstGeom>
          <a:noFill/>
          <a:ln>
            <a:noFill/>
          </a:ln>
        </p:spPr>
      </p:pic>
      <p:pic>
        <p:nvPicPr>
          <p:cNvPr id="421" name="Google Shape;421;p69" descr="A picture containing text, container, bin&#10;&#10;Description automatically generated"/>
          <p:cNvPicPr preferRelativeResize="0"/>
          <p:nvPr/>
        </p:nvPicPr>
        <p:blipFill rotWithShape="1">
          <a:blip r:embed="rId7">
            <a:alphaModFix/>
          </a:blip>
          <a:srcRect/>
          <a:stretch/>
        </p:blipFill>
        <p:spPr>
          <a:xfrm>
            <a:off x="2645657" y="3642426"/>
            <a:ext cx="1030578" cy="1030578"/>
          </a:xfrm>
          <a:prstGeom prst="rect">
            <a:avLst/>
          </a:prstGeom>
          <a:noFill/>
          <a:ln>
            <a:noFill/>
          </a:ln>
        </p:spPr>
      </p:pic>
      <p:pic>
        <p:nvPicPr>
          <p:cNvPr id="422" name="Google Shape;422;p69"/>
          <p:cNvPicPr preferRelativeResize="0"/>
          <p:nvPr/>
        </p:nvPicPr>
        <p:blipFill rotWithShape="1">
          <a:blip r:embed="rId8">
            <a:alphaModFix/>
          </a:blip>
          <a:srcRect l="22209" r="19833"/>
          <a:stretch/>
        </p:blipFill>
        <p:spPr>
          <a:xfrm>
            <a:off x="3764096" y="3556459"/>
            <a:ext cx="1253529" cy="1622121"/>
          </a:xfrm>
          <a:prstGeom prst="rect">
            <a:avLst/>
          </a:prstGeom>
          <a:noFill/>
          <a:ln>
            <a:noFill/>
          </a:ln>
        </p:spPr>
      </p:pic>
      <p:pic>
        <p:nvPicPr>
          <p:cNvPr id="423" name="Google Shape;423;p69"/>
          <p:cNvPicPr preferRelativeResize="0"/>
          <p:nvPr/>
        </p:nvPicPr>
        <p:blipFill rotWithShape="1">
          <a:blip r:embed="rId9">
            <a:alphaModFix/>
          </a:blip>
          <a:srcRect/>
          <a:stretch/>
        </p:blipFill>
        <p:spPr>
          <a:xfrm rot="851579">
            <a:off x="3727202" y="5134983"/>
            <a:ext cx="918205" cy="1184781"/>
          </a:xfrm>
          <a:prstGeom prst="rect">
            <a:avLst/>
          </a:prstGeom>
          <a:noFill/>
          <a:ln>
            <a:noFill/>
          </a:ln>
        </p:spPr>
      </p:pic>
      <p:pic>
        <p:nvPicPr>
          <p:cNvPr id="424" name="Google Shape;424;p69"/>
          <p:cNvPicPr preferRelativeResize="0"/>
          <p:nvPr/>
        </p:nvPicPr>
        <p:blipFill rotWithShape="1">
          <a:blip r:embed="rId10">
            <a:alphaModFix/>
          </a:blip>
          <a:srcRect/>
          <a:stretch/>
        </p:blipFill>
        <p:spPr>
          <a:xfrm>
            <a:off x="6688445" y="6295"/>
            <a:ext cx="2442855" cy="2478067"/>
          </a:xfrm>
          <a:prstGeom prst="rect">
            <a:avLst/>
          </a:prstGeom>
          <a:noFill/>
          <a:ln>
            <a:noFill/>
          </a:ln>
        </p:spPr>
      </p:pic>
      <p:pic>
        <p:nvPicPr>
          <p:cNvPr id="425" name="Google Shape;425;p69" descr="A person holding a small animal&#10;&#10;Description automatically generated with low confidence"/>
          <p:cNvPicPr preferRelativeResize="0"/>
          <p:nvPr/>
        </p:nvPicPr>
        <p:blipFill rotWithShape="1">
          <a:blip r:embed="rId11">
            <a:alphaModFix/>
          </a:blip>
          <a:srcRect/>
          <a:stretch/>
        </p:blipFill>
        <p:spPr>
          <a:xfrm>
            <a:off x="6701145" y="2646184"/>
            <a:ext cx="2504093" cy="1597850"/>
          </a:xfrm>
          <a:prstGeom prst="rect">
            <a:avLst/>
          </a:prstGeom>
          <a:noFill/>
          <a:ln>
            <a:noFill/>
          </a:ln>
        </p:spPr>
      </p:pic>
      <p:pic>
        <p:nvPicPr>
          <p:cNvPr id="426" name="Google Shape;426;p69"/>
          <p:cNvPicPr preferRelativeResize="0"/>
          <p:nvPr/>
        </p:nvPicPr>
        <p:blipFill rotWithShape="1">
          <a:blip r:embed="rId12">
            <a:alphaModFix/>
          </a:blip>
          <a:srcRect l="1" r="1825"/>
          <a:stretch/>
        </p:blipFill>
        <p:spPr>
          <a:xfrm>
            <a:off x="17930" y="1421649"/>
            <a:ext cx="1730486" cy="2199271"/>
          </a:xfrm>
          <a:prstGeom prst="rect">
            <a:avLst/>
          </a:prstGeom>
          <a:noFill/>
          <a:ln>
            <a:noFill/>
          </a:ln>
        </p:spPr>
      </p:pic>
      <p:pic>
        <p:nvPicPr>
          <p:cNvPr id="427" name="Google Shape;427;p69" descr="A picture containing person, indoor&#10;&#10;Description automatically generated"/>
          <p:cNvPicPr preferRelativeResize="0"/>
          <p:nvPr/>
        </p:nvPicPr>
        <p:blipFill rotWithShape="1">
          <a:blip r:embed="rId13">
            <a:alphaModFix/>
          </a:blip>
          <a:srcRect/>
          <a:stretch/>
        </p:blipFill>
        <p:spPr>
          <a:xfrm>
            <a:off x="-1703" y="4081615"/>
            <a:ext cx="1750118" cy="2625177"/>
          </a:xfrm>
          <a:prstGeom prst="rect">
            <a:avLst/>
          </a:prstGeom>
          <a:noFill/>
          <a:ln>
            <a:noFill/>
          </a:ln>
        </p:spPr>
      </p:pic>
      <p:pic>
        <p:nvPicPr>
          <p:cNvPr id="428" name="Google Shape;428;p69" descr="image"/>
          <p:cNvPicPr preferRelativeResize="0"/>
          <p:nvPr/>
        </p:nvPicPr>
        <p:blipFill rotWithShape="1">
          <a:blip r:embed="rId14">
            <a:alphaModFix/>
          </a:blip>
          <a:srcRect/>
          <a:stretch/>
        </p:blipFill>
        <p:spPr>
          <a:xfrm>
            <a:off x="1856223" y="1690492"/>
            <a:ext cx="3108707" cy="11950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0"/>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p>
            <a:pPr marL="342891" marR="0" lvl="0" indent="-342891" algn="l" rtl="0">
              <a:lnSpc>
                <a:spcPct val="100000"/>
              </a:lnSpc>
              <a:spcBef>
                <a:spcPts val="0"/>
              </a:spcBef>
              <a:spcAft>
                <a:spcPts val="0"/>
              </a:spcAft>
              <a:buClr>
                <a:schemeClr val="dk1"/>
              </a:buClr>
              <a:buSzPts val="2600"/>
              <a:buFont typeface="Arial"/>
              <a:buChar char="•"/>
            </a:pPr>
            <a:r>
              <a:rPr lang="en-US" sz="2600"/>
              <a:t>Started in 2014 by the NIH Office of Science Policy</a:t>
            </a:r>
            <a:endParaRPr/>
          </a:p>
          <a:p>
            <a:pPr marL="342891" marR="0" lvl="0" indent="-342891" algn="l" rtl="0">
              <a:lnSpc>
                <a:spcPct val="100000"/>
              </a:lnSpc>
              <a:spcBef>
                <a:spcPts val="520"/>
              </a:spcBef>
              <a:spcAft>
                <a:spcPts val="0"/>
              </a:spcAft>
              <a:buClr>
                <a:schemeClr val="dk1"/>
              </a:buClr>
              <a:buSzPts val="2600"/>
              <a:buFont typeface="Arial"/>
              <a:buChar char="•"/>
            </a:pPr>
            <a:r>
              <a:rPr lang="en-US" sz="2600"/>
              <a:t>Time to focus attention to biosafety practices, policies, procedures and inventory</a:t>
            </a:r>
            <a:endParaRPr/>
          </a:p>
        </p:txBody>
      </p:sp>
      <p:sp>
        <p:nvSpPr>
          <p:cNvPr id="435" name="Google Shape;435;p70"/>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NATIONAL BIOSAFETY MONTH</a:t>
            </a:r>
            <a:endParaRPr/>
          </a:p>
        </p:txBody>
      </p:sp>
      <p:sp>
        <p:nvSpPr>
          <p:cNvPr id="436" name="Google Shape;436;p70"/>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5</a:t>
            </a:fld>
            <a:endParaRPr>
              <a:solidFill>
                <a:srgbClr val="FFFFFF"/>
              </a:solidFill>
            </a:endParaRPr>
          </a:p>
        </p:txBody>
      </p:sp>
      <p:pic>
        <p:nvPicPr>
          <p:cNvPr id="437" name="Google Shape;437;p70"/>
          <p:cNvPicPr preferRelativeResize="0"/>
          <p:nvPr/>
        </p:nvPicPr>
        <p:blipFill rotWithShape="1">
          <a:blip r:embed="rId3">
            <a:alphaModFix/>
          </a:blip>
          <a:srcRect r="9334" b="18684"/>
          <a:stretch/>
        </p:blipFill>
        <p:spPr>
          <a:xfrm>
            <a:off x="391213" y="3413508"/>
            <a:ext cx="4414948" cy="3439150"/>
          </a:xfrm>
          <a:prstGeom prst="rect">
            <a:avLst/>
          </a:prstGeom>
          <a:noFill/>
          <a:ln>
            <a:noFill/>
          </a:ln>
        </p:spPr>
      </p:pic>
      <p:pic>
        <p:nvPicPr>
          <p:cNvPr id="438" name="Google Shape;438;p70"/>
          <p:cNvPicPr preferRelativeResize="0"/>
          <p:nvPr/>
        </p:nvPicPr>
        <p:blipFill rotWithShape="1">
          <a:blip r:embed="rId4">
            <a:alphaModFix/>
          </a:blip>
          <a:srcRect b="23192"/>
          <a:stretch/>
        </p:blipFill>
        <p:spPr>
          <a:xfrm rot="679998">
            <a:off x="4848543" y="3111424"/>
            <a:ext cx="4002778" cy="34287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BIOSAFETY AND BIOSECURITY IN 2023</a:t>
            </a:r>
            <a:endParaRPr/>
          </a:p>
        </p:txBody>
      </p:sp>
      <p:sp>
        <p:nvSpPr>
          <p:cNvPr id="445" name="Google Shape;445;p71"/>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6</a:t>
            </a:fld>
            <a:endParaRPr>
              <a:solidFill>
                <a:srgbClr val="FFFFFF"/>
              </a:solidFill>
            </a:endParaRPr>
          </a:p>
        </p:txBody>
      </p:sp>
      <p:pic>
        <p:nvPicPr>
          <p:cNvPr id="446" name="Google Shape;446;p71"/>
          <p:cNvPicPr preferRelativeResize="0"/>
          <p:nvPr/>
        </p:nvPicPr>
        <p:blipFill rotWithShape="1">
          <a:blip r:embed="rId3">
            <a:alphaModFix/>
          </a:blip>
          <a:srcRect/>
          <a:stretch/>
        </p:blipFill>
        <p:spPr>
          <a:xfrm>
            <a:off x="4364283" y="1483070"/>
            <a:ext cx="4429058" cy="1810084"/>
          </a:xfrm>
          <a:prstGeom prst="rect">
            <a:avLst/>
          </a:prstGeom>
          <a:noFill/>
          <a:ln>
            <a:noFill/>
          </a:ln>
        </p:spPr>
      </p:pic>
      <p:pic>
        <p:nvPicPr>
          <p:cNvPr id="447" name="Google Shape;447;p71"/>
          <p:cNvPicPr preferRelativeResize="0"/>
          <p:nvPr/>
        </p:nvPicPr>
        <p:blipFill rotWithShape="1">
          <a:blip r:embed="rId4">
            <a:alphaModFix/>
          </a:blip>
          <a:srcRect/>
          <a:stretch/>
        </p:blipFill>
        <p:spPr>
          <a:xfrm>
            <a:off x="4993430" y="4291488"/>
            <a:ext cx="4250530" cy="1706075"/>
          </a:xfrm>
          <a:prstGeom prst="rect">
            <a:avLst/>
          </a:prstGeom>
          <a:noFill/>
          <a:ln>
            <a:noFill/>
          </a:ln>
        </p:spPr>
      </p:pic>
      <p:grpSp>
        <p:nvGrpSpPr>
          <p:cNvPr id="448" name="Google Shape;448;p71"/>
          <p:cNvGrpSpPr/>
          <p:nvPr/>
        </p:nvGrpSpPr>
        <p:grpSpPr>
          <a:xfrm>
            <a:off x="534307" y="4728407"/>
            <a:ext cx="3691864" cy="1449048"/>
            <a:chOff x="32901" y="4994790"/>
            <a:chExt cx="4922485" cy="1932064"/>
          </a:xfrm>
        </p:grpSpPr>
        <p:pic>
          <p:nvPicPr>
            <p:cNvPr id="449" name="Google Shape;449;p71"/>
            <p:cNvPicPr preferRelativeResize="0"/>
            <p:nvPr/>
          </p:nvPicPr>
          <p:blipFill rotWithShape="1">
            <a:blip r:embed="rId5">
              <a:alphaModFix/>
            </a:blip>
            <a:srcRect/>
            <a:stretch/>
          </p:blipFill>
          <p:spPr>
            <a:xfrm>
              <a:off x="126731" y="4994790"/>
              <a:ext cx="3729916" cy="1036088"/>
            </a:xfrm>
            <a:prstGeom prst="rect">
              <a:avLst/>
            </a:prstGeom>
            <a:noFill/>
            <a:ln>
              <a:noFill/>
            </a:ln>
          </p:spPr>
        </p:pic>
        <p:pic>
          <p:nvPicPr>
            <p:cNvPr id="450" name="Google Shape;450;p71"/>
            <p:cNvPicPr preferRelativeResize="0"/>
            <p:nvPr/>
          </p:nvPicPr>
          <p:blipFill rotWithShape="1">
            <a:blip r:embed="rId6">
              <a:alphaModFix/>
            </a:blip>
            <a:srcRect/>
            <a:stretch/>
          </p:blipFill>
          <p:spPr>
            <a:xfrm>
              <a:off x="32901" y="5695255"/>
              <a:ext cx="4922485" cy="1231599"/>
            </a:xfrm>
            <a:prstGeom prst="rect">
              <a:avLst/>
            </a:prstGeom>
            <a:noFill/>
            <a:ln>
              <a:noFill/>
            </a:ln>
          </p:spPr>
        </p:pic>
      </p:grpSp>
      <p:grpSp>
        <p:nvGrpSpPr>
          <p:cNvPr id="451" name="Google Shape;451;p71"/>
          <p:cNvGrpSpPr/>
          <p:nvPr/>
        </p:nvGrpSpPr>
        <p:grpSpPr>
          <a:xfrm>
            <a:off x="112353" y="3051495"/>
            <a:ext cx="4141392" cy="1064929"/>
            <a:chOff x="581837" y="3333624"/>
            <a:chExt cx="5521856" cy="1419906"/>
          </a:xfrm>
        </p:grpSpPr>
        <p:pic>
          <p:nvPicPr>
            <p:cNvPr id="452" name="Google Shape;452;p71"/>
            <p:cNvPicPr preferRelativeResize="0"/>
            <p:nvPr/>
          </p:nvPicPr>
          <p:blipFill rotWithShape="1">
            <a:blip r:embed="rId7">
              <a:alphaModFix/>
            </a:blip>
            <a:srcRect/>
            <a:stretch/>
          </p:blipFill>
          <p:spPr>
            <a:xfrm>
              <a:off x="581837" y="3333624"/>
              <a:ext cx="5521856" cy="1419906"/>
            </a:xfrm>
            <a:prstGeom prst="rect">
              <a:avLst/>
            </a:prstGeom>
            <a:noFill/>
            <a:ln>
              <a:noFill/>
            </a:ln>
          </p:spPr>
        </p:pic>
        <p:pic>
          <p:nvPicPr>
            <p:cNvPr id="453" name="Google Shape;453;p71"/>
            <p:cNvPicPr preferRelativeResize="0"/>
            <p:nvPr/>
          </p:nvPicPr>
          <p:blipFill rotWithShape="1">
            <a:blip r:embed="rId8">
              <a:alphaModFix/>
            </a:blip>
            <a:srcRect/>
            <a:stretch/>
          </p:blipFill>
          <p:spPr>
            <a:xfrm>
              <a:off x="4690669" y="3884609"/>
              <a:ext cx="1204477" cy="294034"/>
            </a:xfrm>
            <a:prstGeom prst="rect">
              <a:avLst/>
            </a:prstGeom>
            <a:noFill/>
            <a:ln>
              <a:noFill/>
            </a:ln>
          </p:spPr>
        </p:pic>
      </p:grpSp>
      <p:grpSp>
        <p:nvGrpSpPr>
          <p:cNvPr id="454" name="Google Shape;454;p71"/>
          <p:cNvGrpSpPr/>
          <p:nvPr/>
        </p:nvGrpSpPr>
        <p:grpSpPr>
          <a:xfrm>
            <a:off x="61355" y="1840878"/>
            <a:ext cx="4053446" cy="953611"/>
            <a:chOff x="530618" y="1963023"/>
            <a:chExt cx="5404594" cy="953611"/>
          </a:xfrm>
        </p:grpSpPr>
        <p:pic>
          <p:nvPicPr>
            <p:cNvPr id="455" name="Google Shape;455;p71"/>
            <p:cNvPicPr preferRelativeResize="0"/>
            <p:nvPr/>
          </p:nvPicPr>
          <p:blipFill rotWithShape="1">
            <a:blip r:embed="rId9">
              <a:alphaModFix/>
            </a:blip>
            <a:srcRect t="15992" b="64084"/>
            <a:stretch/>
          </p:blipFill>
          <p:spPr>
            <a:xfrm>
              <a:off x="530618" y="1963023"/>
              <a:ext cx="5404594" cy="953611"/>
            </a:xfrm>
            <a:prstGeom prst="rect">
              <a:avLst/>
            </a:prstGeom>
            <a:noFill/>
            <a:ln>
              <a:noFill/>
            </a:ln>
          </p:spPr>
        </p:pic>
        <p:pic>
          <p:nvPicPr>
            <p:cNvPr id="456" name="Google Shape;456;p71"/>
            <p:cNvPicPr preferRelativeResize="0"/>
            <p:nvPr/>
          </p:nvPicPr>
          <p:blipFill rotWithShape="1">
            <a:blip r:embed="rId10">
              <a:alphaModFix/>
            </a:blip>
            <a:srcRect t="8677" b="11240"/>
            <a:stretch/>
          </p:blipFill>
          <p:spPr>
            <a:xfrm>
              <a:off x="3454974" y="2536913"/>
              <a:ext cx="1290594" cy="33556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72"/>
          <p:cNvPicPr preferRelativeResize="0"/>
          <p:nvPr/>
        </p:nvPicPr>
        <p:blipFill rotWithShape="1">
          <a:blip r:embed="rId3">
            <a:alphaModFix/>
          </a:blip>
          <a:srcRect/>
          <a:stretch/>
        </p:blipFill>
        <p:spPr>
          <a:xfrm>
            <a:off x="6812185" y="1453165"/>
            <a:ext cx="2331814" cy="1358017"/>
          </a:xfrm>
          <a:prstGeom prst="rect">
            <a:avLst/>
          </a:prstGeom>
          <a:noFill/>
          <a:ln>
            <a:noFill/>
          </a:ln>
        </p:spPr>
      </p:pic>
      <p:pic>
        <p:nvPicPr>
          <p:cNvPr id="463" name="Google Shape;463;p72"/>
          <p:cNvPicPr preferRelativeResize="0"/>
          <p:nvPr/>
        </p:nvPicPr>
        <p:blipFill rotWithShape="1">
          <a:blip r:embed="rId4">
            <a:alphaModFix/>
          </a:blip>
          <a:srcRect/>
          <a:stretch/>
        </p:blipFill>
        <p:spPr>
          <a:xfrm>
            <a:off x="6184550" y="2912066"/>
            <a:ext cx="2959450" cy="2959450"/>
          </a:xfrm>
          <a:prstGeom prst="rect">
            <a:avLst/>
          </a:prstGeom>
          <a:noFill/>
          <a:ln>
            <a:noFill/>
          </a:ln>
        </p:spPr>
      </p:pic>
      <p:pic>
        <p:nvPicPr>
          <p:cNvPr id="464" name="Google Shape;464;p72"/>
          <p:cNvPicPr preferRelativeResize="0"/>
          <p:nvPr/>
        </p:nvPicPr>
        <p:blipFill rotWithShape="1">
          <a:blip r:embed="rId5">
            <a:alphaModFix amt="70000"/>
          </a:blip>
          <a:srcRect t="1347" b="85242"/>
          <a:stretch/>
        </p:blipFill>
        <p:spPr>
          <a:xfrm>
            <a:off x="257175" y="2738328"/>
            <a:ext cx="3058164" cy="724112"/>
          </a:xfrm>
          <a:prstGeom prst="rect">
            <a:avLst/>
          </a:prstGeom>
          <a:noFill/>
          <a:ln>
            <a:noFill/>
          </a:ln>
        </p:spPr>
      </p:pic>
      <p:sp>
        <p:nvSpPr>
          <p:cNvPr id="465" name="Google Shape;465;p72"/>
          <p:cNvSpPr txBox="1">
            <a:spLocks noGrp="1"/>
          </p:cNvSpPr>
          <p:nvPr>
            <p:ph type="body" idx="2"/>
          </p:nvPr>
        </p:nvSpPr>
        <p:spPr>
          <a:xfrm>
            <a:off x="366958" y="4477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a:latin typeface="Encode Sans Black"/>
                <a:ea typeface="Encode Sans Black"/>
                <a:cs typeface="Encode Sans Black"/>
                <a:sym typeface="Encode Sans Black"/>
              </a:rPr>
              <a:t>NATIONAL BIOSAFETY MONTH AT UW</a:t>
            </a:r>
            <a:endParaRPr>
              <a:latin typeface="Encode Sans Black"/>
              <a:ea typeface="Encode Sans Black"/>
              <a:cs typeface="Encode Sans Black"/>
              <a:sym typeface="Encode Sans Black"/>
            </a:endParaRPr>
          </a:p>
        </p:txBody>
      </p:sp>
      <p:sp>
        <p:nvSpPr>
          <p:cNvPr id="466" name="Google Shape;466;p72"/>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467" name="Google Shape;467;p72"/>
          <p:cNvPicPr preferRelativeResize="0"/>
          <p:nvPr/>
        </p:nvPicPr>
        <p:blipFill rotWithShape="1">
          <a:blip r:embed="rId6">
            <a:alphaModFix/>
          </a:blip>
          <a:srcRect/>
          <a:stretch/>
        </p:blipFill>
        <p:spPr>
          <a:xfrm>
            <a:off x="53939" y="1769619"/>
            <a:ext cx="3644095" cy="656036"/>
          </a:xfrm>
          <a:prstGeom prst="rect">
            <a:avLst/>
          </a:prstGeom>
          <a:noFill/>
          <a:ln>
            <a:noFill/>
          </a:ln>
        </p:spPr>
      </p:pic>
      <p:pic>
        <p:nvPicPr>
          <p:cNvPr id="468" name="Google Shape;468;p72"/>
          <p:cNvPicPr preferRelativeResize="0"/>
          <p:nvPr/>
        </p:nvPicPr>
        <p:blipFill rotWithShape="1">
          <a:blip r:embed="rId7">
            <a:alphaModFix/>
          </a:blip>
          <a:srcRect/>
          <a:stretch/>
        </p:blipFill>
        <p:spPr>
          <a:xfrm>
            <a:off x="1" y="3800475"/>
            <a:ext cx="3144984" cy="2293143"/>
          </a:xfrm>
          <a:prstGeom prst="rect">
            <a:avLst/>
          </a:prstGeom>
          <a:noFill/>
          <a:ln>
            <a:noFill/>
          </a:ln>
        </p:spPr>
      </p:pic>
      <p:pic>
        <p:nvPicPr>
          <p:cNvPr id="469" name="Google Shape;469;p72"/>
          <p:cNvPicPr preferRelativeResize="0"/>
          <p:nvPr/>
        </p:nvPicPr>
        <p:blipFill rotWithShape="1">
          <a:blip r:embed="rId8">
            <a:alphaModFix/>
          </a:blip>
          <a:srcRect/>
          <a:stretch/>
        </p:blipFill>
        <p:spPr>
          <a:xfrm rot="-869631">
            <a:off x="3194911" y="2073565"/>
            <a:ext cx="3478784" cy="3749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3"/>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b="0">
                <a:latin typeface="Encode Sans Black"/>
                <a:ea typeface="Encode Sans Black"/>
                <a:cs typeface="Encode Sans Black"/>
                <a:sym typeface="Encode Sans Black"/>
              </a:rPr>
              <a:t>2023 BIOSAFETY MONTH AT UW: THE VALUE OF WRITTEN PROCEDURES</a:t>
            </a:r>
            <a:endParaRPr/>
          </a:p>
        </p:txBody>
      </p:sp>
      <p:sp>
        <p:nvSpPr>
          <p:cNvPr id="476" name="Google Shape;476;p73"/>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sp>
        <p:nvSpPr>
          <p:cNvPr id="477" name="Google Shape;477;p73"/>
          <p:cNvSpPr txBox="1">
            <a:spLocks noGrp="1"/>
          </p:cNvSpPr>
          <p:nvPr>
            <p:ph type="body" idx="3"/>
          </p:nvPr>
        </p:nvSpPr>
        <p:spPr>
          <a:xfrm>
            <a:off x="658524" y="1879859"/>
            <a:ext cx="3763800" cy="3871200"/>
          </a:xfrm>
          <a:prstGeom prst="rect">
            <a:avLst/>
          </a:prstGeom>
          <a:noFill/>
          <a:ln>
            <a:noFill/>
          </a:ln>
        </p:spPr>
        <p:txBody>
          <a:bodyPr spcFirstLastPara="1" wrap="square" lIns="91425" tIns="45700" rIns="91425" bIns="45700" anchor="t" anchorCtr="0">
            <a:normAutofit lnSpcReduction="10000"/>
          </a:bodyPr>
          <a:lstStyle/>
          <a:p>
            <a:pPr marL="342891" lvl="0" indent="-342891" algn="l" rtl="0">
              <a:spcBef>
                <a:spcPts val="0"/>
              </a:spcBef>
              <a:spcAft>
                <a:spcPts val="0"/>
              </a:spcAft>
              <a:buClr>
                <a:schemeClr val="dk1"/>
              </a:buClr>
              <a:buSzPts val="2400"/>
              <a:buChar char="•"/>
            </a:pPr>
            <a:r>
              <a:rPr lang="en-US">
                <a:solidFill>
                  <a:schemeClr val="dk1"/>
                </a:solidFill>
                <a:latin typeface="Calibri"/>
                <a:ea typeface="Calibri"/>
                <a:cs typeface="Calibri"/>
                <a:sym typeface="Calibri"/>
              </a:rPr>
              <a:t>SOPs are step-by-step written instructions for how to perform a procedure.</a:t>
            </a:r>
            <a:endParaRPr/>
          </a:p>
          <a:p>
            <a:pPr marL="342891" lvl="0" indent="-342891" algn="l" rtl="0">
              <a:spcBef>
                <a:spcPts val="480"/>
              </a:spcBef>
              <a:spcAft>
                <a:spcPts val="0"/>
              </a:spcAft>
              <a:buClr>
                <a:schemeClr val="dk1"/>
              </a:buClr>
              <a:buSzPts val="2400"/>
              <a:buChar char="•"/>
            </a:pPr>
            <a:r>
              <a:rPr lang="en-US">
                <a:solidFill>
                  <a:schemeClr val="dk1"/>
                </a:solidFill>
                <a:latin typeface="Calibri"/>
                <a:ea typeface="Calibri"/>
                <a:cs typeface="Calibri"/>
                <a:sym typeface="Calibri"/>
              </a:rPr>
              <a:t>Include information about potential hazards involved and ways to mitigate the hazards. </a:t>
            </a:r>
            <a:endParaRPr/>
          </a:p>
          <a:p>
            <a:pPr marL="342891" lvl="0" indent="-342891" algn="l" rtl="0">
              <a:spcBef>
                <a:spcPts val="480"/>
              </a:spcBef>
              <a:spcAft>
                <a:spcPts val="0"/>
              </a:spcAft>
              <a:buClr>
                <a:schemeClr val="dk1"/>
              </a:buClr>
              <a:buSzPts val="2400"/>
              <a:buChar char="•"/>
            </a:pPr>
            <a:r>
              <a:rPr lang="en-US">
                <a:solidFill>
                  <a:schemeClr val="dk1"/>
                </a:solidFill>
                <a:latin typeface="Calibri"/>
                <a:ea typeface="Calibri"/>
                <a:cs typeface="Calibri"/>
                <a:sym typeface="Calibri"/>
              </a:rPr>
              <a:t>Can help improve consistency and quality across work.</a:t>
            </a:r>
            <a:endParaRPr>
              <a:solidFill>
                <a:schemeClr val="dk1"/>
              </a:solidFill>
              <a:highlight>
                <a:srgbClr val="FFFF00"/>
              </a:highlight>
              <a:latin typeface="Calibri"/>
              <a:ea typeface="Calibri"/>
              <a:cs typeface="Calibri"/>
              <a:sym typeface="Calibri"/>
            </a:endParaRPr>
          </a:p>
        </p:txBody>
      </p:sp>
      <p:pic>
        <p:nvPicPr>
          <p:cNvPr id="478" name="Google Shape;478;p73">
            <a:hlinkClick r:id="rId3"/>
          </p:cNvPr>
          <p:cNvPicPr preferRelativeResize="0"/>
          <p:nvPr/>
        </p:nvPicPr>
        <p:blipFill rotWithShape="1">
          <a:blip r:embed="rId4">
            <a:alphaModFix/>
          </a:blip>
          <a:srcRect/>
          <a:stretch/>
        </p:blipFill>
        <p:spPr>
          <a:xfrm>
            <a:off x="4672508" y="1797638"/>
            <a:ext cx="4150968" cy="2964977"/>
          </a:xfrm>
          <a:prstGeom prst="rect">
            <a:avLst/>
          </a:prstGeom>
          <a:noFill/>
          <a:ln>
            <a:noFill/>
          </a:ln>
        </p:spPr>
      </p:pic>
      <p:sp>
        <p:nvSpPr>
          <p:cNvPr id="479" name="Google Shape;479;p73"/>
          <p:cNvSpPr txBox="1"/>
          <p:nvPr/>
        </p:nvSpPr>
        <p:spPr>
          <a:xfrm>
            <a:off x="4725717" y="5723406"/>
            <a:ext cx="4076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https://www.ehs.washington.edu/about/latest-news/national-biosafety-month-2023-value-written-procedures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4"/>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None/>
            </a:pPr>
            <a:r>
              <a:rPr lang="en-US" b="0">
                <a:latin typeface="Encode Sans Black"/>
                <a:ea typeface="Encode Sans Black"/>
                <a:cs typeface="Encode Sans Black"/>
                <a:sym typeface="Encode Sans Black"/>
              </a:rPr>
              <a:t>2023 BIOSAFETY MONTH AT UW: THE VALUE OF WRITTEN PROCEDURES</a:t>
            </a:r>
            <a:endParaRPr/>
          </a:p>
        </p:txBody>
      </p:sp>
      <p:sp>
        <p:nvSpPr>
          <p:cNvPr id="486" name="Google Shape;486;p74"/>
          <p:cNvSpPr txBox="1">
            <a:spLocks noGrp="1"/>
          </p:cNvSpPr>
          <p:nvPr>
            <p:ph type="sldNum" idx="12"/>
          </p:nvPr>
        </p:nvSpPr>
        <p:spPr>
          <a:xfrm>
            <a:off x="7086600" y="6336400"/>
            <a:ext cx="2057400" cy="3651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487" name="Google Shape;487;p74"/>
          <p:cNvPicPr preferRelativeResize="0"/>
          <p:nvPr/>
        </p:nvPicPr>
        <p:blipFill rotWithShape="1">
          <a:blip r:embed="rId3">
            <a:alphaModFix/>
          </a:blip>
          <a:srcRect l="1617" t="1139" b="35434"/>
          <a:stretch/>
        </p:blipFill>
        <p:spPr>
          <a:xfrm>
            <a:off x="153211" y="1755982"/>
            <a:ext cx="4640092" cy="4877451"/>
          </a:xfrm>
          <a:prstGeom prst="rect">
            <a:avLst/>
          </a:prstGeom>
          <a:noFill/>
          <a:ln>
            <a:noFill/>
          </a:ln>
        </p:spPr>
      </p:pic>
      <p:sp>
        <p:nvSpPr>
          <p:cNvPr id="488" name="Google Shape;488;p74"/>
          <p:cNvSpPr txBox="1"/>
          <p:nvPr/>
        </p:nvSpPr>
        <p:spPr>
          <a:xfrm>
            <a:off x="4942943" y="1491459"/>
            <a:ext cx="3913500" cy="4716900"/>
          </a:xfrm>
          <a:prstGeom prst="rect">
            <a:avLst/>
          </a:prstGeom>
          <a:noFill/>
          <a:ln>
            <a:noFill/>
          </a:ln>
        </p:spPr>
        <p:txBody>
          <a:bodyPr spcFirstLastPara="1" wrap="square" lIns="91425" tIns="45700" rIns="91425" bIns="45700" anchor="t" anchorCtr="0">
            <a:normAutofit lnSpcReduction="20000"/>
          </a:bodyPr>
          <a:lstStyle/>
          <a:p>
            <a:pPr marL="342891" marR="0" lvl="0" indent="-342891"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Use SOPs as training tools for new personnel, and document training.</a:t>
            </a:r>
            <a:endParaRPr/>
          </a:p>
          <a:p>
            <a:pPr marL="342891" marR="0" lvl="0" indent="-342891" algn="l" rtl="0">
              <a:spcBef>
                <a:spcPts val="48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Learn from the past. Share lessons learned, effective techniques, and avoid repeating mistakes.</a:t>
            </a:r>
            <a:endParaRPr/>
          </a:p>
          <a:p>
            <a:pPr marL="342891" marR="0" lvl="0" indent="-342891" algn="l" rtl="0">
              <a:spcBef>
                <a:spcPts val="48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Sometimes SOPs are a regulatory requirement (e.g., bloodborne pathogens).</a:t>
            </a:r>
            <a:endParaRPr/>
          </a:p>
          <a:p>
            <a:pPr marL="342891" marR="0" lvl="0" indent="-342891" algn="l" rtl="0">
              <a:spcBef>
                <a:spcPts val="48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Template biosafety SOP available on EH&amp;S website.</a:t>
            </a:r>
            <a:endParaRPr/>
          </a:p>
        </p:txBody>
      </p:sp>
    </p:spTree>
  </p:cSld>
  <p:clrMapOvr>
    <a:masterClrMapping/>
  </p:clrMapOvr>
</p:sld>
</file>

<file path=ppt/theme/theme1.xml><?xml version="1.0" encoding="utf-8"?>
<a:theme xmlns:a="http://schemas.openxmlformats.org/drawingml/2006/main" name="Purple_Plain">
  <a:themeElements>
    <a:clrScheme name="Custom 9">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_Plain">
  <a:themeElements>
    <a:clrScheme name="Custom 7">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ld_Plain">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urple_Plain">
  <a:themeElements>
    <a:clrScheme name="Custom 10">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C1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hite_Plain">
  <a:themeElements>
    <a:clrScheme name="Custom 1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3436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On-screen Show (4:3)</PresentationFormat>
  <Paragraphs>123</Paragraphs>
  <Slides>12</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Open Sans</vt:lpstr>
      <vt:lpstr>Arial Black</vt:lpstr>
      <vt:lpstr>Arial</vt:lpstr>
      <vt:lpstr>Calibri</vt:lpstr>
      <vt:lpstr>Encode Sans Black</vt:lpstr>
      <vt:lpstr>Purple_Plain</vt:lpstr>
      <vt:lpstr>White_Plain</vt:lpstr>
      <vt:lpstr>Gold_Plain</vt:lpstr>
      <vt:lpstr>1_Purple_Plain</vt:lpstr>
      <vt:lpstr>1_White_Plain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2023-10-12T21:35:32Z</dcterms:modified>
</cp:coreProperties>
</file>