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 Black" panose="020B0604020202020204" charset="0"/>
      <p:bold r:id="rId14"/>
    </p:embeddedFont>
    <p:embeddedFont>
      <p:font typeface="Merriweather Sans" pitchFamily="2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fec/managing-effort/shift-funding-sour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280160"/>
            <a:ext cx="6972300" cy="223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COMPLIANCE HOT TOPIC: EFFORT REDUCTION – PART II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 and Key Personnel Effort Reductions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Definitions of “Key Personnel”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Other reduction scenarios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Shift in Funding Source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Definition of Key Personnel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Sponsors can have different definitions of what constitutes “key personnel”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NIH: Individual named on the Notice of Award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NSF: Individuals named as PI or Co-PI on the proposal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Department of Defense: The “approved” PI or Project Director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Know your sponsor’s applicable terms and conditions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Other Reduction Scenarios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“My budget was cut from what was in the proposal… do I need approval to reduce effort?”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Reduction in the number of months in the budget period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Cut in the amount of overall funding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Cut in the amount of funding for salaries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Other Reduction Scenarios - Guidance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the Award is modified, reduced, changed from what was originally proposed –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Re-budget based on the Awarded funds, budget periods, etc.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Give notice to the sponsor that you are re-budgeting based on the changes to the Award from what was proposed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Key point: If something significantly changes on the Award, keep the sponsor notified of the impact on the budget and proposed workplan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Shift in Funding Source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Both eFECS and ECC can accommodate scenarios where the faculty devotes effort to the Award but charges the salary to a non-sponsored resource to save money on the Award.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typically is done after the Award begins and isn’t considered big “C” Cost Share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isn’t tracked as cost share in the system, nor reported to the sponsor as cost share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https://finance.uw.edu/maa/fec/managing-effort/shift-funding-source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Open Sans</vt:lpstr>
      <vt:lpstr>Calibri</vt:lpstr>
      <vt:lpstr>Open Sans Light</vt:lpstr>
      <vt:lpstr>Encode Sans Black</vt:lpstr>
      <vt:lpstr>Arial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2023-09-18T17:06:19Z</dcterms:modified>
</cp:coreProperties>
</file>