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" panose="020B0604020202020204" charset="0"/>
      <p:regular r:id="rId15"/>
      <p:bold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b9e183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Speaker notes: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GCA realizes that backlog is creating issues for campus partners.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Mention that we are posting volumes in response to campus feedback. Transparency is the goal.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“GCA is reviewing…” means processing or returning to OSP or returning to campus.</a:t>
            </a:r>
            <a:endParaRPr/>
          </a:p>
        </p:txBody>
      </p:sp>
      <p:sp>
        <p:nvSpPr>
          <p:cNvPr id="57" name="Google Shape;57;g27b9e183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b900a9c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27b900a9c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3ff7c26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Speaker note: email to MRAM list when forms are available</a:t>
            </a:r>
            <a:endParaRPr/>
          </a:p>
        </p:txBody>
      </p:sp>
      <p:sp>
        <p:nvSpPr>
          <p:cNvPr id="70" name="Google Shape;70;g243ff7c26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288bd9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GCA needs more detail in order to process requests more efficiently</a:t>
            </a:r>
            <a:endParaRPr/>
          </a:p>
        </p:txBody>
      </p:sp>
      <p:sp>
        <p:nvSpPr>
          <p:cNvPr id="76" name="Google Shape;76;g24288bd9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3ff7c26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3ff7c26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b900a9cb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27b900a9cb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Ma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ca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GCA AWARD SETUP UPDATE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September 14, 2023 MRAM</a:t>
            </a:r>
            <a:endParaRPr sz="1600" b="0" i="0" u="none" strike="noStrike" cap="non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GCA BACKLOG UPDATE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59299" y="1736725"/>
            <a:ext cx="44307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>
                <a:solidFill>
                  <a:schemeClr val="dk1"/>
                </a:solidFill>
              </a:rPr>
              <a:t>GCA is posting a weekly update of un-processed items on our homepage:</a:t>
            </a:r>
            <a:endParaRPr sz="24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https://finance.uw.edu/gca/</a:t>
            </a: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is reviewing between 40-50 items each day and processed over 900 items in August</a:t>
            </a:r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300" y="1736726"/>
            <a:ext cx="3628150" cy="1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DEDICATED RESOURCES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Assembled new team to focus on Modifications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Team is focused on critical requests such as Extensions and Temporary Internal Extensions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NEW GCA FORMS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Request an non-primary Advance Award Line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Attach completed form as attachment to Award Portal ticket with topic “Award Setup”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be posted next week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SAGE Modification Request Form Checklist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Attach when there is no existing form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Demo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be posted next week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Forms are intended to provide all necessary information to process request timely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BACKLOG PLAN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59300" y="1736725"/>
            <a:ext cx="8196300" cy="4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Eliminating the backlog will require your help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GCA will strongly encourage MOD Checklist and continue to require existing forms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GCA will attempt to process existing MODs but if detail is missing, GCA will return MOD and suggest Checklist to be included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OF EXISTING FORMS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MODs routing through OSP will continue to require the same forms (e.g. Extension, PI Changes, End of Award Changes, Cost Share, F&amp;A Waiver)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Contact GCA for assistance by creating a ticket 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r>
              <a:rPr lang="en-US">
                <a:solidFill>
                  <a:schemeClr val="dk1"/>
                </a:solidFill>
              </a:rPr>
              <a:t> or email </a:t>
            </a:r>
            <a:r>
              <a:rPr lang="en-US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Merriweather Sans</vt:lpstr>
      <vt:lpstr>Encode Sans Black</vt:lpstr>
      <vt:lpstr>Encode Sans</vt:lpstr>
      <vt:lpstr>Open Sans</vt:lpstr>
      <vt:lpstr>Open Sans Light</vt:lpstr>
      <vt:lpstr>Arial</vt:lpstr>
      <vt:lpstr>Custom Design</vt:lpstr>
      <vt:lpstr>1_Custom Design</vt:lpstr>
      <vt:lpstr>GCA AWARD SETUP UPDATE</vt:lpstr>
      <vt:lpstr>GCA BACKLOG UPDATE</vt:lpstr>
      <vt:lpstr>DEDICATED RESOURCES</vt:lpstr>
      <vt:lpstr>NEW GCA FORMS</vt:lpstr>
      <vt:lpstr>BACKLOG PLAN</vt:lpstr>
      <vt:lpstr>USE OF EXISTING FORMS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AWARD SETUP UPDATE</dc:title>
  <dc:creator>Patrick F. Carney</dc:creator>
  <cp:lastModifiedBy>Patrick F. Carney</cp:lastModifiedBy>
  <cp:revision>1</cp:revision>
  <dcterms:modified xsi:type="dcterms:W3CDTF">2023-09-18T17:05:22Z</dcterms:modified>
</cp:coreProperties>
</file>