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code Sans Black" panose="020B0604020202020204" charset="0"/>
      <p:bold r:id="rId16"/>
    </p:embeddedFont>
    <p:embeddedFont>
      <p:font typeface="Merriweather Sans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ffortreporting@uw.edu" TargetMode="External"/><Relationship Id="rId7" Type="http://schemas.openxmlformats.org/officeDocument/2006/relationships/hyperlink" Target="mailto:mgard4@uw.eu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nance.uw.edu/pafc/" TargetMode="External"/><Relationship Id="rId5" Type="http://schemas.openxmlformats.org/officeDocument/2006/relationships/hyperlink" Target="mailto:gcafco@uw.edu" TargetMode="External"/><Relationship Id="rId4" Type="http://schemas.openxmlformats.org/officeDocument/2006/relationships/hyperlink" Target="mailto:efecs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ALL THINGS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EFFORT REPORTING 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July 21, 2023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FECs for Period Ending 6/30/2023</a:t>
            </a: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FEC Release Date: 7/29/2023 (Expected)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FEC Due Dates: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Calendar Cycle – 9/26/2023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	Academic Cycle – 10/11/2023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eFECS will be frozen and unavailable for use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after 10/11/2023</a:t>
            </a:r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Necessity for Manual FECs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Two instances where completion of the FEC must occur outside of the eFECS system via a manual process: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Any payroll adjustments which impact pay periods prior to 7/1/2023 for faculty on sponsored awards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Outstanding FECs as of 10/12/2023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Departments must work with the Effort Team to complete the manual certification process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Outstanding and Overdue FECs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Outstanding/Overdue FECs from prior reporting periods still require certification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Units are encouraged to complete as many outstanding FECs as possible by 10/11/2023 before eFECS is frozen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Effort Team has a list of all outstanding FECs and will be reaching out to units with reminders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ECC Go Live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Employee Compensation Compliance (“ECC”) is the new effort reporting system</a:t>
            </a:r>
            <a:endParaRPr/>
          </a:p>
          <a:p>
            <a:pPr marL="342900" lvl="0" indent="-213359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system is scheduled to be available across campus in mid-to-late August</a:t>
            </a:r>
            <a:endParaRPr/>
          </a:p>
          <a:p>
            <a:pPr marL="342900" lvl="0" indent="-213359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Training for users is also scheduled to begin in mid-to-late August</a:t>
            </a:r>
            <a:endParaRPr/>
          </a:p>
          <a:p>
            <a:pPr marL="742950" lvl="1" indent="-28575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Training courses and videos are expected to be approximately 90 minutes in total duration</a:t>
            </a:r>
            <a:endParaRPr/>
          </a:p>
          <a:p>
            <a:pPr marL="742950" lvl="1" indent="-17780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Effort Team will reach out with communications in the future regarding the beginning of training and system availability</a:t>
            </a:r>
            <a:endParaRPr/>
          </a:p>
          <a:p>
            <a:pPr marL="742950" lvl="1" indent="-177800" algn="l" rtl="0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ECC Go Live and Certification Periods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Project Statements (previously called “GCCRs”)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Reporting period: 7/1/2023 – 9/30/2023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Due Dates: Early-to-mid December 2023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Statements (“FECs”)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Reporting period: 7/1/2023 – 12/31/2023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Due Dates: Early-to-mid January 2024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Salary Cap and Effort Calculations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Effort team is working on new salary cap and effort calculators for determining allocations in Workday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Look for an email with updated links to the calculators and resources within the next couple of weeks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Reminder: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Salary cap is not calculated on Payroll Accounting Adjustments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effortreporting@uw.edu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(ECC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efecs@uw.edu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(Legacy effort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gcafco@uw.edu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(All other compliance questions)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Merriweather Sans</vt:lpstr>
      <vt:lpstr>Arial</vt:lpstr>
      <vt:lpstr>Encode Sans Black</vt:lpstr>
      <vt:lpstr>Open Sans Light</vt:lpstr>
      <vt:lpstr>Open Sans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2023-07-27T15:54:21Z</dcterms:modified>
</cp:coreProperties>
</file>