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" panose="020B0604020202020204" charset="0"/>
      <p:regular r:id="rId15"/>
      <p:bold r:id="rId16"/>
    </p:embeddedFont>
    <p:embeddedFont>
      <p:font typeface="Encode Sans Black" panose="020B0604020202020204" charset="0"/>
      <p:bold r:id="rId17"/>
    </p:embeddedFont>
    <p:embeddedFont>
      <p:font typeface="Merriweather Sans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>
        <p:guide orient="horz" pos="216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f1b75a6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2f1b75a6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f1b75a66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 at the top of the GCA homepage</a:t>
            </a:r>
            <a:endParaRPr/>
          </a:p>
        </p:txBody>
      </p:sp>
      <p:sp>
        <p:nvSpPr>
          <p:cNvPr id="64" name="Google Shape;64;g22f1b75a66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f1b75a66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Early August = LTD loads</a:t>
            </a:r>
            <a:endParaRPr/>
          </a:p>
        </p:txBody>
      </p:sp>
      <p:sp>
        <p:nvSpPr>
          <p:cNvPr id="71" name="Google Shape;71;g22f1b75a66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f1b75a6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Early August = LTD loads</a:t>
            </a:r>
            <a:endParaRPr/>
          </a:p>
        </p:txBody>
      </p:sp>
      <p:sp>
        <p:nvSpPr>
          <p:cNvPr id="77" name="Google Shape;77;g22f1b75a6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f1b75a6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2f1b75a6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f1b75a66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2f1b75a66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2_Title Slide">
    <p:bg>
      <p:bgPr>
        <a:solidFill>
          <a:schemeClr val="dk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1476"/>
            <a:ext cx="2416272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7" y="6234040"/>
            <a:ext cx="2540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47923" y="49534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1_Title Slide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234040"/>
            <a:ext cx="2540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47923" y="49297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819204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041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1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2012"/>
            <a:ext cx="2425226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60376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-web22.finance.uw.edu/fin/AwardPorta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cahelp@u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/>
              <a:t>AWARD PORTAL UPDATE: JULY 2023</a:t>
            </a:r>
            <a:endParaRPr/>
          </a:p>
        </p:txBody>
      </p:sp>
      <p:sp>
        <p:nvSpPr>
          <p:cNvPr id="55" name="Google Shape;55;p11"/>
          <p:cNvSpPr txBox="1"/>
          <p:nvPr/>
        </p:nvSpPr>
        <p:spPr>
          <a:xfrm>
            <a:off x="628775" y="4907625"/>
            <a:ext cx="60675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Cheryl Haycox</a:t>
            </a:r>
            <a:endParaRPr sz="1600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Grant Analyst Manager, Grant &amp; Contract Accounting</a:t>
            </a:r>
            <a:endParaRPr sz="1600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July 13, 2023 MRAM</a:t>
            </a:r>
            <a:endParaRPr sz="1600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Grant Tracker is now read-only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Award Portal launched on July 11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AWARD PORTAL IS LIVE!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GCA Homepage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Direct link: </a:t>
            </a:r>
            <a:r>
              <a:rPr lang="en-US" sz="22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https://fin-s-web22.finance.uw.edu/fin/AwardPortal/</a:t>
            </a:r>
            <a:r>
              <a:rPr lang="en-US" sz="2200">
                <a:solidFill>
                  <a:schemeClr val="accent6"/>
                </a:solidFill>
              </a:rPr>
              <a:t> </a:t>
            </a:r>
            <a:endParaRPr sz="2200">
              <a:solidFill>
                <a:schemeClr val="accent6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GETTING TO AWARD PORTAL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26" y="2904901"/>
            <a:ext cx="7732537" cy="14761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View:</a:t>
            </a:r>
            <a:endParaRPr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Awards and award lines</a:t>
            </a:r>
            <a:endParaRPr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Sponsor invoice/financial report info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Submit tickets and attachments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Track outstanding requests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Manage campus contacts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Run reports by cost center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WHAT TO EXPECT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Only Workday expenses are visible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FAS expenses coming early August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Sponsor invoices coming early August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Sponsor payments are not available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Issues with Grants deep link to WD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GT will continue to update with FAS transactions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THINGS TO KNOW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Use Grant Tracker to view info for awards that did not convert to Workday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Awards closed before 6/16/22 did not convert to WD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Award Portal for converted awards and new awards</a:t>
            </a:r>
            <a:endParaRPr sz="2000"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WHEN TO USE GT v. AP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Visit Award Portal landing page for:</a:t>
            </a: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Job aids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Create a new Award Portal Ticket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Respond/Update an Award Portal Ticket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View reports by cost center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“What’s Changing?” video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Send questions to us at </a:t>
            </a:r>
            <a:r>
              <a:rPr lang="en-US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gcahelp@uw.edu</a:t>
            </a:r>
            <a:r>
              <a:rPr lang="en-US">
                <a:solidFill>
                  <a:schemeClr val="accent6"/>
                </a:solidFill>
              </a:rPr>
              <a:t> 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RESOURCES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 Purple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 White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Encode Sans</vt:lpstr>
      <vt:lpstr>Arial</vt:lpstr>
      <vt:lpstr>Open Sans</vt:lpstr>
      <vt:lpstr>Encode Sans Black</vt:lpstr>
      <vt:lpstr>Merriweather Sans</vt:lpstr>
      <vt:lpstr>UW Purple</vt:lpstr>
      <vt:lpstr>UW White</vt:lpstr>
      <vt:lpstr>AWARD PORTAL UPDATE: JULY 2023</vt:lpstr>
      <vt:lpstr>AWARD PORTAL IS LIVE!</vt:lpstr>
      <vt:lpstr>GETTING TO AWARD PORTAL</vt:lpstr>
      <vt:lpstr>WHAT TO EXPECT</vt:lpstr>
      <vt:lpstr>THINGS TO KNOW</vt:lpstr>
      <vt:lpstr>WHEN TO USE GT v. AP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 PORTAL UPDATE: JULY 2023</dc:title>
  <dc:creator>Patrick F. Carney</dc:creator>
  <cp:lastModifiedBy>Patrick F. Carney</cp:lastModifiedBy>
  <cp:revision>1</cp:revision>
  <dcterms:modified xsi:type="dcterms:W3CDTF">2023-07-20T20:26:28Z</dcterms:modified>
</cp:coreProperties>
</file>