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ncode Sans Black" panose="020B0604020202020204" charset="0"/>
      <p:bold r:id="rId10"/>
    </p:embeddedFont>
    <p:embeddedFont>
      <p:font typeface="Merriweather Sans" pitchFamily="2" charset="0"/>
      <p:regular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1d99fea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1d99fea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45 days - 3 months before a PI leaves when possible</a:t>
            </a:r>
            <a:endParaRPr/>
          </a:p>
        </p:txBody>
      </p:sp>
      <p:sp>
        <p:nvSpPr>
          <p:cNvPr id="40" name="Google Shape;40;g418b5b4128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orms-and-templates/request-a-change-of-p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0" y="1167125"/>
            <a:ext cx="73200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800"/>
              <a:t>When a PI Departs</a:t>
            </a:r>
            <a:endParaRPr sz="35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June,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Adelia Yee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/>
              <a:t>Discovered a PI is departing UW? </a:t>
            </a:r>
            <a:endParaRPr sz="400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720200" y="1421250"/>
            <a:ext cx="80877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Plan ahead:</a:t>
            </a:r>
            <a:endParaRPr sz="26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600"/>
              <a:t>Identify all of their sponsored awards</a:t>
            </a:r>
            <a:endParaRPr sz="26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2400"/>
              <a:t>Moving to another institution? </a:t>
            </a:r>
            <a:endParaRPr sz="2400"/>
          </a:p>
          <a:p>
            <a: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-US" sz="2200"/>
              <a:t>Relinquish award to sponsor</a:t>
            </a:r>
            <a:endParaRPr sz="22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2400"/>
              <a:t>Keeping project at the UW?</a:t>
            </a:r>
            <a:endParaRPr sz="2400"/>
          </a:p>
          <a:p>
            <a: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Request a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Change of PI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 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Award ending soon? </a:t>
            </a:r>
            <a:endParaRPr sz="26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400"/>
              <a:t>Make sure current PI submits final reports</a:t>
            </a: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400"/>
              <a:t>If not, determine who will complete and submit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</vt:lpstr>
      <vt:lpstr>Open Sans Light</vt:lpstr>
      <vt:lpstr>Merriweather Sans</vt:lpstr>
      <vt:lpstr>Encode Sans Black</vt:lpstr>
      <vt:lpstr>2_Custom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2023-06-09T17:26:03Z</dcterms:modified>
</cp:coreProperties>
</file>