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ncode Sans Black" panose="020B0604020202020204" charset="0"/>
      <p:bold r:id="rId17"/>
    </p:embeddedFont>
    <p:embeddedFont>
      <p:font typeface="Merriweather Sans" pitchFamily="2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inance.uw.edu/gca/cost-share#Interim_Cost_Sha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cost-sha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inance.uw.edu/gca/cost-share/ste-by-step-instructions-non-fec-contribu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gard4@uw.eud" TargetMode="External"/><Relationship Id="rId4" Type="http://schemas.openxmlformats.org/officeDocument/2006/relationships/hyperlink" Target="https://finance.uw.edu/paf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2"/>
            <a:ext cx="6972300" cy="197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CUTOVER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Cutover – Important Dates 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420624" y="1736725"/>
            <a:ext cx="8723375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June 13 – GCA stops entering commitments in eFECS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July 6 – GCA resumes entering commitments in Workday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July 14 – Cost transfer deadline in MyFD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July 24 – eFECS Cost Share data (commitments and actuals) imported into Workday </a:t>
            </a:r>
            <a:endParaRPr/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Cutover – Important Dates (cont’d) 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429768" y="1736725"/>
            <a:ext cx="84258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July 31 – Last day for campus to tag expenditures in the Non-FEC Tagging System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October 11: Deadline to certify FECs for the period ending 6/30/2023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October 12: Catch-up load will update Workday cost share with FEC and non-FEC cost share actuals not included in initial upload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Cutover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Commitment Changes in eFECS Cost Share Module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 changes to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Cost Share commitments in eFECS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will be possible after June 13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Cost Share commitments need to be adjusted after June 13</a:t>
            </a:r>
            <a:r>
              <a:rPr lang="en-US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the adjustment can occur in Workday beginning on July 6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Example: If on July 15 an additional $10,000 in cost share commitments need to be added to the Award, the revision will occur in Workday, not the eFECS Cost Share Module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Cutover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Non-FEC Cost Share Contributions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contributions for incurred expenditures prior to June 30, 2023, are still “tagged” in the Non-FEC Tagging System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system will be available to tag those costs until July 31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After July 31, updating the Cost Share actuals will require a transaction in Workday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Tip: If you haven’t tagged cost share expenses in a while, now is a good time to get caught up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Cutover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Faculty Effort Cost Share Contributions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FEC cycles will be “cut off” as of June 30, 2023, regardless of the reporting cycle (Calendar or Academic)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FECs are due by October 11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“catch-up” load of the final Faculty Effort Cost Share after certification (and any tagged items not in the original balance transfer) will be updated in Workday on October 12th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Cutover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Interim Cost Share Report 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Awards requiring a final invoice or financial report with Faculty Effort Cost Share commitments will still require an Interim Cost Share report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will reach out if an Interim Cost Share report is required (No change in this process)</a:t>
            </a:r>
            <a:endParaRPr/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efecs@uw.edu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Resources:</a:t>
            </a:r>
            <a:endParaRPr/>
          </a:p>
          <a:p>
            <a:pPr marL="742950" lvl="1" indent="-285750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Web: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https://finance.uw.edu/gca/cost-share#Interim_Cost_Share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Cost Share Webpage: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https://finance.uw.edu/gca/cost-share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Non-FEC Tagging Instructions: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https://finance.uw.edu/gca/cost-share/ste-by-step-instructions-non-fec-contributions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On-screen Show (4:3)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Merriweather Sans</vt:lpstr>
      <vt:lpstr>Open Sans Light</vt:lpstr>
      <vt:lpstr>Encode Sans Black</vt:lpstr>
      <vt:lpstr>Open Sans</vt:lpstr>
      <vt:lpstr>Arial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2023-05-22T14:21:27Z</dcterms:modified>
</cp:coreProperties>
</file>