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6" r:id="rId1"/>
    <p:sldMasterId id="2147483657" r:id="rId2"/>
  </p:sldMasterIdLst>
  <p:notesMasterIdLst>
    <p:notesMasterId r:id="rId8"/>
  </p:notesMasterIdLst>
  <p:sldIdLst>
    <p:sldId id="256" r:id="rId3"/>
    <p:sldId id="257" r:id="rId4"/>
    <p:sldId id="258" r:id="rId5"/>
    <p:sldId id="259" r:id="rId6"/>
    <p:sldId id="260" r:id="rId7"/>
  </p:sldIdLst>
  <p:sldSz cx="9144000" cy="6858000" type="screen4x3"/>
  <p:notesSz cx="6858000" cy="9144000"/>
  <p:embeddedFontLst>
    <p:embeddedFont>
      <p:font typeface="Calibri" panose="020F0502020204030204" pitchFamily="34" charset="0"/>
      <p:regular r:id="rId9"/>
      <p:bold r:id="rId10"/>
      <p:italic r:id="rId11"/>
      <p:boldItalic r:id="rId12"/>
    </p:embeddedFont>
    <p:embeddedFont>
      <p:font typeface="Encode Sans Black" panose="020B0604020202020204" charset="0"/>
      <p:bold r:id="rId13"/>
    </p:embeddedFont>
    <p:embeddedFont>
      <p:font typeface="Merriweather Sans" pitchFamily="2" charset="0"/>
      <p:regular r:id="rId14"/>
    </p:embeddedFont>
    <p:embeddedFont>
      <p:font typeface="Open Sans" panose="020B0606030504020204" pitchFamily="34" charset="0"/>
      <p:regular r:id="rId15"/>
      <p:bold r:id="rId16"/>
      <p:italic r:id="rId17"/>
      <p:boldItalic r:id="rId18"/>
    </p:embeddedFont>
    <p:embeddedFont>
      <p:font typeface="Open Sans Light" panose="020B0306030504020204" pitchFamily="34" charset="0"/>
      <p:regular r:id="rId19"/>
      <p:bold r:id="rId20"/>
      <p:italic r:id="rId21"/>
      <p:boldItalic r:id="rId2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488">
          <p15:clr>
            <a:srgbClr val="A4A3A4"/>
          </p15:clr>
        </p15:guide>
        <p15:guide id="2" pos="47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1704" y="102"/>
      </p:cViewPr>
      <p:guideLst>
        <p:guide orient="horz" pos="2488"/>
        <p:guide pos="47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font" Target="fonts/font5.fntdata"/><Relationship Id="rId18" Type="http://schemas.openxmlformats.org/officeDocument/2006/relationships/font" Target="fonts/font10.fntdata"/><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font" Target="fonts/font13.fntdata"/><Relationship Id="rId7" Type="http://schemas.openxmlformats.org/officeDocument/2006/relationships/slide" Target="slides/slide5.xml"/><Relationship Id="rId12" Type="http://schemas.openxmlformats.org/officeDocument/2006/relationships/font" Target="fonts/font4.fntdata"/><Relationship Id="rId17" Type="http://schemas.openxmlformats.org/officeDocument/2006/relationships/font" Target="fonts/font9.fntdata"/><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font" Target="fonts/font8.fntdata"/><Relationship Id="rId20"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font" Target="fonts/font3.fntdata"/><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font" Target="fonts/font7.fntdata"/><Relationship Id="rId23" Type="http://schemas.openxmlformats.org/officeDocument/2006/relationships/presProps" Target="presProps.xml"/><Relationship Id="rId10" Type="http://schemas.openxmlformats.org/officeDocument/2006/relationships/font" Target="fonts/font2.fntdata"/><Relationship Id="rId19" Type="http://schemas.openxmlformats.org/officeDocument/2006/relationships/font" Target="fonts/font11.fntdata"/><Relationship Id="rId4" Type="http://schemas.openxmlformats.org/officeDocument/2006/relationships/slide" Target="slides/slide2.xml"/><Relationship Id="rId9" Type="http://schemas.openxmlformats.org/officeDocument/2006/relationships/font" Target="fonts/font1.fntdata"/><Relationship Id="rId14" Type="http://schemas.openxmlformats.org/officeDocument/2006/relationships/font" Target="fonts/font6.fntdata"/><Relationship Id="rId22" Type="http://schemas.openxmlformats.org/officeDocument/2006/relationships/font" Target="fonts/font1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washington.edu/research/policies/gim-9/" TargetMode="External"/><Relationship Id="rId2" Type="http://schemas.openxmlformats.org/officeDocument/2006/relationships/slide" Target="../slides/slide2.xml"/><Relationship Id="rId1" Type="http://schemas.openxmlformats.org/officeDocument/2006/relationships/notesMaster" Target="../notesMasters/notesMaster1.xml"/><Relationship Id="rId4" Type="http://schemas.openxmlformats.org/officeDocument/2006/relationships/hyperlink" Target="https://www.washington.edu/research/policies/gim-23/"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
        <p:cNvGrpSpPr/>
        <p:nvPr/>
      </p:nvGrpSpPr>
      <p:grpSpPr>
        <a:xfrm>
          <a:off x="0" y="0"/>
          <a:ext cx="0" cy="0"/>
          <a:chOff x="0" y="0"/>
          <a:chExt cx="0" cy="0"/>
        </a:xfrm>
      </p:grpSpPr>
      <p:sp>
        <p:nvSpPr>
          <p:cNvPr id="54" name="Google Shape;54;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5" name="Google Shape;55;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p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1" name="Google Shape;61;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Placing in an inactive status made it easier to not have any pre-award costs be disallowed when the start date on the fully executed agreement differed from the start date of the Advance.</a:t>
            </a:r>
            <a:endParaRPr/>
          </a:p>
          <a:p>
            <a:pPr marL="0" lvl="0" indent="0" algn="l" rtl="0">
              <a:spcBef>
                <a:spcPts val="0"/>
              </a:spcBef>
              <a:spcAft>
                <a:spcPts val="0"/>
              </a:spcAft>
              <a:buNone/>
            </a:pPr>
            <a:r>
              <a:rPr lang="en-US"/>
              <a:t>All costs incurred prior to the acceptance of an award must be in compliance with </a:t>
            </a:r>
            <a:r>
              <a:rPr lang="en-US" u="sng">
                <a:solidFill>
                  <a:schemeClr val="hlink"/>
                </a:solidFill>
                <a:hlinkClick r:id="rId3"/>
              </a:rPr>
              <a:t>GIM 9</a:t>
            </a:r>
            <a:r>
              <a:rPr lang="en-US"/>
              <a:t> and </a:t>
            </a:r>
            <a:r>
              <a:rPr lang="en-US" u="sng">
                <a:solidFill>
                  <a:schemeClr val="hlink"/>
                </a:solidFill>
                <a:hlinkClick r:id="rId4"/>
              </a:rPr>
              <a:t>GIM 23</a:t>
            </a:r>
            <a:endParaRPr/>
          </a:p>
        </p:txBody>
      </p:sp>
      <p:sp>
        <p:nvSpPr>
          <p:cNvPr id="62" name="Google Shape;62;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200"/>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p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9" name="Google Shape;69;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The Workday report depends on the award line's line type.</a:t>
            </a:r>
            <a:endParaRPr/>
          </a:p>
        </p:txBody>
      </p:sp>
      <p:sp>
        <p:nvSpPr>
          <p:cNvPr id="70" name="Google Shape;70;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7" name="Google Shape;77;p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4" name="Google Shape;84;p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_Title Slide">
  <p:cSld name="1_Title Slide">
    <p:bg>
      <p:bgPr>
        <a:solidFill>
          <a:srgbClr val="4B2E83"/>
        </a:solidFill>
        <a:effectLst/>
      </p:bgPr>
    </p:bg>
    <p:spTree>
      <p:nvGrpSpPr>
        <p:cNvPr id="1" name="Shape 10"/>
        <p:cNvGrpSpPr/>
        <p:nvPr/>
      </p:nvGrpSpPr>
      <p:grpSpPr>
        <a:xfrm>
          <a:off x="0" y="0"/>
          <a:ext cx="0" cy="0"/>
          <a:chOff x="0" y="0"/>
          <a:chExt cx="0" cy="0"/>
        </a:xfrm>
      </p:grpSpPr>
      <p:pic>
        <p:nvPicPr>
          <p:cNvPr id="11" name="Google Shape;11;p2" descr="UW_W Logo_White.png"/>
          <p:cNvPicPr preferRelativeResize="0"/>
          <p:nvPr/>
        </p:nvPicPr>
        <p:blipFill rotWithShape="1">
          <a:blip r:embed="rId2">
            <a:alphaModFix/>
          </a:blip>
          <a:srcRect/>
          <a:stretch/>
        </p:blipFill>
        <p:spPr>
          <a:xfrm>
            <a:off x="7445815" y="5945854"/>
            <a:ext cx="1371600" cy="923544"/>
          </a:xfrm>
          <a:prstGeom prst="rect">
            <a:avLst/>
          </a:prstGeom>
          <a:noFill/>
          <a:ln>
            <a:noFill/>
          </a:ln>
        </p:spPr>
      </p:pic>
      <p:pic>
        <p:nvPicPr>
          <p:cNvPr id="12" name="Google Shape;12;p2"/>
          <p:cNvPicPr preferRelativeResize="0"/>
          <p:nvPr/>
        </p:nvPicPr>
        <p:blipFill rotWithShape="1">
          <a:blip r:embed="rId3">
            <a:alphaModFix/>
          </a:blip>
          <a:srcRect/>
          <a:stretch/>
        </p:blipFill>
        <p:spPr>
          <a:xfrm>
            <a:off x="677334" y="6354234"/>
            <a:ext cx="2540000" cy="266700"/>
          </a:xfrm>
          <a:prstGeom prst="rect">
            <a:avLst/>
          </a:prstGeom>
          <a:noFill/>
          <a:ln>
            <a:noFill/>
          </a:ln>
        </p:spPr>
      </p:pic>
      <p:sp>
        <p:nvSpPr>
          <p:cNvPr id="13" name="Google Shape;13;p2"/>
          <p:cNvSpPr txBox="1">
            <a:spLocks noGrp="1"/>
          </p:cNvSpPr>
          <p:nvPr>
            <p:ph type="body" idx="1"/>
          </p:nvPr>
        </p:nvSpPr>
        <p:spPr>
          <a:xfrm>
            <a:off x="671757" y="1179824"/>
            <a:ext cx="6972300" cy="2641756"/>
          </a:xfrm>
          <a:prstGeom prst="rect">
            <a:avLst/>
          </a:prstGeom>
          <a:noFill/>
          <a:ln>
            <a:noFill/>
          </a:ln>
        </p:spPr>
        <p:txBody>
          <a:bodyPr spcFirstLastPara="1" wrap="square" lIns="91425" tIns="45700" rIns="91425" bIns="45700" anchor="b" anchorCtr="0">
            <a:normAutofit/>
          </a:bodyPr>
          <a:lstStyle>
            <a:lvl1pPr marL="457200" marR="0" lvl="0" indent="-228600" algn="l" rtl="0">
              <a:lnSpc>
                <a:spcPct val="100000"/>
              </a:lnSpc>
              <a:spcBef>
                <a:spcPts val="1000"/>
              </a:spcBef>
              <a:spcAft>
                <a:spcPts val="0"/>
              </a:spcAft>
              <a:buClr>
                <a:schemeClr val="accent3"/>
              </a:buClr>
              <a:buSzPts val="5000"/>
              <a:buFont typeface="Arial"/>
              <a:buNone/>
              <a:defRPr sz="5000" b="0" i="0" u="none" strike="noStrike" cap="none">
                <a:solidFill>
                  <a:schemeClr val="accent3"/>
                </a:solidFill>
                <a:latin typeface="Encode Sans Black"/>
                <a:ea typeface="Encode Sans Black"/>
                <a:cs typeface="Encode Sans Black"/>
                <a:sym typeface="Encode Sans Black"/>
              </a:defRPr>
            </a:lvl1pPr>
            <a:lvl2pPr marL="914400" marR="0" lvl="1" indent="-228600" algn="l" rtl="0">
              <a:spcBef>
                <a:spcPts val="560"/>
              </a:spcBef>
              <a:spcAft>
                <a:spcPts val="0"/>
              </a:spcAft>
              <a:buClr>
                <a:srgbClr val="E8D3A2"/>
              </a:buClr>
              <a:buSzPts val="2800"/>
              <a:buFont typeface="Arial"/>
              <a:buNone/>
              <a:defRPr sz="2800" b="0" i="0" u="none" strike="noStrike" cap="none">
                <a:solidFill>
                  <a:srgbClr val="E8D3A2"/>
                </a:solidFill>
                <a:latin typeface="Encode Sans Black"/>
                <a:ea typeface="Encode Sans Black"/>
                <a:cs typeface="Encode Sans Black"/>
                <a:sym typeface="Encode Sans Black"/>
              </a:defRPr>
            </a:lvl2pPr>
            <a:lvl3pPr marL="1371600" marR="0" lvl="2" indent="-228600" algn="l" rtl="0">
              <a:spcBef>
                <a:spcPts val="480"/>
              </a:spcBef>
              <a:spcAft>
                <a:spcPts val="0"/>
              </a:spcAft>
              <a:buClr>
                <a:srgbClr val="E8D3A2"/>
              </a:buClr>
              <a:buSzPts val="2400"/>
              <a:buFont typeface="Arial"/>
              <a:buNone/>
              <a:defRPr sz="2400" b="0" i="0" u="none" strike="noStrike" cap="none">
                <a:solidFill>
                  <a:srgbClr val="E8D3A2"/>
                </a:solidFill>
                <a:latin typeface="Encode Sans Black"/>
                <a:ea typeface="Encode Sans Black"/>
                <a:cs typeface="Encode Sans Black"/>
                <a:sym typeface="Encode Sans Black"/>
              </a:defRPr>
            </a:lvl3pPr>
            <a:lvl4pPr marL="1828800" marR="0" lvl="3"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4pPr>
            <a:lvl5pPr marL="2286000" marR="0" lvl="4"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L="3200400" marR="0" lvl="6"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L="3657600" marR="0" lvl="7"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L="4114800" marR="0" lvl="8"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pic>
        <p:nvPicPr>
          <p:cNvPr id="14" name="Google Shape;14;p2" descr="Bar_RtAngle_7502_RGB.png"/>
          <p:cNvPicPr preferRelativeResize="0"/>
          <p:nvPr/>
        </p:nvPicPr>
        <p:blipFill rotWithShape="1">
          <a:blip r:embed="rId4">
            <a:alphaModFix/>
          </a:blip>
          <a:srcRect/>
          <a:stretch/>
        </p:blipFill>
        <p:spPr>
          <a:xfrm>
            <a:off x="813587" y="4006085"/>
            <a:ext cx="2284303" cy="11277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Header + Subheader + Content">
  <p:cSld name="Header + Subheader + Content">
    <p:spTree>
      <p:nvGrpSpPr>
        <p:cNvPr id="1" name="Shape 15"/>
        <p:cNvGrpSpPr/>
        <p:nvPr/>
      </p:nvGrpSpPr>
      <p:grpSpPr>
        <a:xfrm>
          <a:off x="0" y="0"/>
          <a:ext cx="0" cy="0"/>
          <a:chOff x="0" y="0"/>
          <a:chExt cx="0" cy="0"/>
        </a:xfrm>
      </p:grpSpPr>
      <p:sp>
        <p:nvSpPr>
          <p:cNvPr id="16" name="Google Shape;16;p3"/>
          <p:cNvSpPr txBox="1">
            <a:spLocks noGrp="1"/>
          </p:cNvSpPr>
          <p:nvPr>
            <p:ph type="body" idx="1"/>
          </p:nvPr>
        </p:nvSpPr>
        <p:spPr>
          <a:xfrm>
            <a:off x="671757" y="371510"/>
            <a:ext cx="8184662" cy="991998"/>
          </a:xfrm>
          <a:prstGeom prst="rect">
            <a:avLst/>
          </a:prstGeom>
          <a:noFill/>
          <a:ln>
            <a:noFill/>
          </a:ln>
        </p:spPr>
        <p:txBody>
          <a:bodyPr spcFirstLastPara="1" wrap="square" lIns="91425" tIns="45700" rIns="91425" bIns="45700" anchor="b" anchorCtr="0">
            <a:normAutofit/>
          </a:bodyPr>
          <a:lstStyle>
            <a:lvl1pPr marL="457200" marR="0" lvl="0" indent="-228600" algn="l" rtl="0">
              <a:lnSpc>
                <a:spcPct val="90000"/>
              </a:lnSpc>
              <a:spcBef>
                <a:spcPts val="600"/>
              </a:spcBef>
              <a:spcAft>
                <a:spcPts val="0"/>
              </a:spcAft>
              <a:buClr>
                <a:srgbClr val="FFFFFF"/>
              </a:buClr>
              <a:buSzPts val="3000"/>
              <a:buFont typeface="Arial"/>
              <a:buNone/>
              <a:defRPr sz="3000" b="0" i="0" u="none" strike="noStrike" cap="none">
                <a:solidFill>
                  <a:srgbClr val="FFFFFF"/>
                </a:solidFill>
                <a:latin typeface="Encode Sans Black"/>
                <a:ea typeface="Encode Sans Black"/>
                <a:cs typeface="Encode Sans Black"/>
                <a:sym typeface="Encode Sans Black"/>
              </a:defRPr>
            </a:lvl1pPr>
            <a:lvl2pPr marL="914400" marR="0" lvl="1" indent="-228600" algn="l" rtl="0">
              <a:spcBef>
                <a:spcPts val="560"/>
              </a:spcBef>
              <a:spcAft>
                <a:spcPts val="0"/>
              </a:spcAft>
              <a:buClr>
                <a:srgbClr val="E8D3A2"/>
              </a:buClr>
              <a:buSzPts val="2800"/>
              <a:buFont typeface="Arial"/>
              <a:buNone/>
              <a:defRPr sz="2800" b="0" i="0" u="none" strike="noStrike" cap="none">
                <a:solidFill>
                  <a:srgbClr val="E8D3A2"/>
                </a:solidFill>
                <a:latin typeface="Encode Sans Black"/>
                <a:ea typeface="Encode Sans Black"/>
                <a:cs typeface="Encode Sans Black"/>
                <a:sym typeface="Encode Sans Black"/>
              </a:defRPr>
            </a:lvl2pPr>
            <a:lvl3pPr marL="1371600" marR="0" lvl="2" indent="-228600" algn="l" rtl="0">
              <a:spcBef>
                <a:spcPts val="480"/>
              </a:spcBef>
              <a:spcAft>
                <a:spcPts val="0"/>
              </a:spcAft>
              <a:buClr>
                <a:srgbClr val="E8D3A2"/>
              </a:buClr>
              <a:buSzPts val="2400"/>
              <a:buFont typeface="Arial"/>
              <a:buNone/>
              <a:defRPr sz="2400" b="0" i="0" u="none" strike="noStrike" cap="none">
                <a:solidFill>
                  <a:srgbClr val="E8D3A2"/>
                </a:solidFill>
                <a:latin typeface="Encode Sans Black"/>
                <a:ea typeface="Encode Sans Black"/>
                <a:cs typeface="Encode Sans Black"/>
                <a:sym typeface="Encode Sans Black"/>
              </a:defRPr>
            </a:lvl3pPr>
            <a:lvl4pPr marL="1828800" marR="0" lvl="3"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4pPr>
            <a:lvl5pPr marL="2286000" marR="0" lvl="4"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L="3200400" marR="0" lvl="6"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L="3657600" marR="0" lvl="7"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L="4114800" marR="0" lvl="8"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sp>
        <p:nvSpPr>
          <p:cNvPr id="17" name="Google Shape;17;p3"/>
          <p:cNvSpPr txBox="1">
            <a:spLocks noGrp="1"/>
          </p:cNvSpPr>
          <p:nvPr>
            <p:ph type="body" idx="2"/>
          </p:nvPr>
        </p:nvSpPr>
        <p:spPr>
          <a:xfrm>
            <a:off x="659305" y="2320239"/>
            <a:ext cx="8197114" cy="3810086"/>
          </a:xfrm>
          <a:prstGeom prst="rect">
            <a:avLst/>
          </a:prstGeom>
          <a:noFill/>
          <a:ln>
            <a:noFill/>
          </a:ln>
        </p:spPr>
        <p:txBody>
          <a:bodyPr spcFirstLastPara="1" wrap="square" lIns="91425" tIns="45700" rIns="91425" bIns="45700" anchor="t" anchorCtr="0">
            <a:noAutofit/>
          </a:bodyPr>
          <a:lstStyle>
            <a:lvl1pPr marL="457200" marR="0" lvl="0" indent="-381000" algn="l" rtl="0">
              <a:spcBef>
                <a:spcPts val="480"/>
              </a:spcBef>
              <a:spcAft>
                <a:spcPts val="0"/>
              </a:spcAft>
              <a:buClr>
                <a:srgbClr val="FFFFFF"/>
              </a:buClr>
              <a:buSzPts val="2400"/>
              <a:buFont typeface="Merriweather Sans"/>
              <a:buChar char="&gt;"/>
              <a:defRPr sz="2400" b="1" i="0" u="none" strike="noStrike" cap="none">
                <a:solidFill>
                  <a:srgbClr val="FFFFFF"/>
                </a:solidFill>
                <a:latin typeface="Open Sans"/>
                <a:ea typeface="Open Sans"/>
                <a:cs typeface="Open Sans"/>
                <a:sym typeface="Open Sans"/>
              </a:defRPr>
            </a:lvl1pPr>
            <a:lvl2pPr marL="914400" marR="0" lvl="1" indent="-355600" algn="l" rtl="0">
              <a:spcBef>
                <a:spcPts val="400"/>
              </a:spcBef>
              <a:spcAft>
                <a:spcPts val="0"/>
              </a:spcAft>
              <a:buClr>
                <a:srgbClr val="FFFFFF"/>
              </a:buClr>
              <a:buSzPts val="2000"/>
              <a:buFont typeface="Arial"/>
              <a:buChar char="–"/>
              <a:defRPr sz="2000" b="1" i="0" u="none" strike="noStrike" cap="none">
                <a:solidFill>
                  <a:srgbClr val="FFFFFF"/>
                </a:solidFill>
                <a:latin typeface="Open Sans"/>
                <a:ea typeface="Open Sans"/>
                <a:cs typeface="Open Sans"/>
                <a:sym typeface="Open Sans"/>
              </a:defRPr>
            </a:lvl2pPr>
            <a:lvl3pPr marL="1371600" marR="0" lvl="2" indent="-342900" algn="l" rtl="0">
              <a:spcBef>
                <a:spcPts val="360"/>
              </a:spcBef>
              <a:spcAft>
                <a:spcPts val="0"/>
              </a:spcAft>
              <a:buClr>
                <a:srgbClr val="FFFFFF"/>
              </a:buClr>
              <a:buSzPts val="1800"/>
              <a:buFont typeface="Merriweather Sans"/>
              <a:buChar char="&gt;"/>
              <a:defRPr sz="1800" b="1" i="0" u="none" strike="noStrike" cap="none">
                <a:solidFill>
                  <a:srgbClr val="FFFFFF"/>
                </a:solidFill>
                <a:latin typeface="Open Sans"/>
                <a:ea typeface="Open Sans"/>
                <a:cs typeface="Open Sans"/>
                <a:sym typeface="Open Sans"/>
              </a:defRPr>
            </a:lvl3pPr>
            <a:lvl4pPr marL="1828800" marR="0" lvl="3" indent="-330200" algn="l" rtl="0">
              <a:spcBef>
                <a:spcPts val="320"/>
              </a:spcBef>
              <a:spcAft>
                <a:spcPts val="0"/>
              </a:spcAft>
              <a:buClr>
                <a:srgbClr val="FFFFFF"/>
              </a:buClr>
              <a:buSzPts val="1600"/>
              <a:buFont typeface="Arial"/>
              <a:buChar char="–"/>
              <a:defRPr sz="1600" b="1" i="0" u="none" strike="noStrike" cap="none">
                <a:solidFill>
                  <a:srgbClr val="FFFFFF"/>
                </a:solidFill>
                <a:latin typeface="Open Sans"/>
                <a:ea typeface="Open Sans"/>
                <a:cs typeface="Open Sans"/>
                <a:sym typeface="Open Sans"/>
              </a:defRPr>
            </a:lvl4pPr>
            <a:lvl5pPr marL="2286000" marR="0" lvl="4" indent="-317500" algn="l" rtl="0">
              <a:spcBef>
                <a:spcPts val="280"/>
              </a:spcBef>
              <a:spcAft>
                <a:spcPts val="0"/>
              </a:spcAft>
              <a:buClr>
                <a:srgbClr val="FFFFFF"/>
              </a:buClr>
              <a:buSzPts val="1400"/>
              <a:buFont typeface="Merriweather Sans"/>
              <a:buChar char="&gt;"/>
              <a:defRPr sz="1400" b="1" i="0" u="none" strike="noStrike" cap="none">
                <a:solidFill>
                  <a:srgbClr val="FFFFFF"/>
                </a:solidFill>
                <a:latin typeface="Open Sans"/>
                <a:ea typeface="Open Sans"/>
                <a:cs typeface="Open Sans"/>
                <a:sym typeface="Open Sans"/>
              </a:defRPr>
            </a:lvl5pPr>
            <a:lvl6pPr marL="2743200" marR="0" lvl="5"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L="3200400" marR="0" lvl="6"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L="3657600" marR="0" lvl="7"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L="4114800" marR="0" lvl="8"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sp>
        <p:nvSpPr>
          <p:cNvPr id="18" name="Google Shape;18;p3"/>
          <p:cNvSpPr txBox="1">
            <a:spLocks noGrp="1"/>
          </p:cNvSpPr>
          <p:nvPr>
            <p:ph type="body" idx="3"/>
          </p:nvPr>
        </p:nvSpPr>
        <p:spPr>
          <a:xfrm>
            <a:off x="671757" y="1730667"/>
            <a:ext cx="8184662" cy="41117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48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1pPr>
            <a:lvl2pPr marL="914400" marR="0" lvl="1" indent="-228600" algn="l" rtl="0">
              <a:spcBef>
                <a:spcPts val="560"/>
              </a:spcBef>
              <a:spcAft>
                <a:spcPts val="0"/>
              </a:spcAft>
              <a:buClr>
                <a:srgbClr val="E8D3A2"/>
              </a:buClr>
              <a:buSzPts val="2800"/>
              <a:buFont typeface="Arial"/>
              <a:buNone/>
              <a:defRPr sz="2800" b="0" i="0" u="none" strike="noStrike" cap="none">
                <a:solidFill>
                  <a:srgbClr val="E8D3A2"/>
                </a:solidFill>
                <a:latin typeface="Encode Sans Black"/>
                <a:ea typeface="Encode Sans Black"/>
                <a:cs typeface="Encode Sans Black"/>
                <a:sym typeface="Encode Sans Black"/>
              </a:defRPr>
            </a:lvl2pPr>
            <a:lvl3pPr marL="1371600" marR="0" lvl="2" indent="-228600" algn="l" rtl="0">
              <a:spcBef>
                <a:spcPts val="480"/>
              </a:spcBef>
              <a:spcAft>
                <a:spcPts val="0"/>
              </a:spcAft>
              <a:buClr>
                <a:srgbClr val="E8D3A2"/>
              </a:buClr>
              <a:buSzPts val="2400"/>
              <a:buFont typeface="Arial"/>
              <a:buNone/>
              <a:defRPr sz="2400" b="0" i="0" u="none" strike="noStrike" cap="none">
                <a:solidFill>
                  <a:srgbClr val="E8D3A2"/>
                </a:solidFill>
                <a:latin typeface="Encode Sans Black"/>
                <a:ea typeface="Encode Sans Black"/>
                <a:cs typeface="Encode Sans Black"/>
                <a:sym typeface="Encode Sans Black"/>
              </a:defRPr>
            </a:lvl3pPr>
            <a:lvl4pPr marL="1828800" marR="0" lvl="3"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4pPr>
            <a:lvl5pPr marL="2286000" marR="0" lvl="4"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L="3200400" marR="0" lvl="6"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L="3657600" marR="0" lvl="7"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L="4114800" marR="0" lvl="8"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pic>
        <p:nvPicPr>
          <p:cNvPr id="19" name="Google Shape;19;p3"/>
          <p:cNvPicPr preferRelativeResize="0"/>
          <p:nvPr/>
        </p:nvPicPr>
        <p:blipFill rotWithShape="1">
          <a:blip r:embed="rId2">
            <a:alphaModFix/>
          </a:blip>
          <a:srcRect/>
          <a:stretch/>
        </p:blipFill>
        <p:spPr>
          <a:xfrm>
            <a:off x="6248401" y="6354234"/>
            <a:ext cx="2540000" cy="266700"/>
          </a:xfrm>
          <a:prstGeom prst="rect">
            <a:avLst/>
          </a:prstGeom>
          <a:noFill/>
          <a:ln>
            <a:noFill/>
          </a:ln>
        </p:spPr>
      </p:pic>
      <p:pic>
        <p:nvPicPr>
          <p:cNvPr id="20" name="Google Shape;20;p3" descr="Bar_RtAngle_7502_RGB.png"/>
          <p:cNvPicPr preferRelativeResize="0"/>
          <p:nvPr/>
        </p:nvPicPr>
        <p:blipFill rotWithShape="1">
          <a:blip r:embed="rId3">
            <a:alphaModFix/>
          </a:blip>
          <a:srcRect/>
          <a:stretch/>
        </p:blipFill>
        <p:spPr>
          <a:xfrm>
            <a:off x="784225" y="1437805"/>
            <a:ext cx="1358184" cy="6705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Header + Content">
  <p:cSld name="Header + Content">
    <p:bg>
      <p:bgPr>
        <a:solidFill>
          <a:srgbClr val="4B2E83"/>
        </a:solidFill>
        <a:effectLst/>
      </p:bgPr>
    </p:bg>
    <p:spTree>
      <p:nvGrpSpPr>
        <p:cNvPr id="1" name="Shape 21"/>
        <p:cNvGrpSpPr/>
        <p:nvPr/>
      </p:nvGrpSpPr>
      <p:grpSpPr>
        <a:xfrm>
          <a:off x="0" y="0"/>
          <a:ext cx="0" cy="0"/>
          <a:chOff x="0" y="0"/>
          <a:chExt cx="0" cy="0"/>
        </a:xfrm>
      </p:grpSpPr>
      <p:pic>
        <p:nvPicPr>
          <p:cNvPr id="22" name="Google Shape;22;p4" descr="UW_W Logo_White.png"/>
          <p:cNvPicPr preferRelativeResize="0"/>
          <p:nvPr/>
        </p:nvPicPr>
        <p:blipFill rotWithShape="1">
          <a:blip r:embed="rId2">
            <a:alphaModFix/>
          </a:blip>
          <a:srcRect/>
          <a:stretch/>
        </p:blipFill>
        <p:spPr>
          <a:xfrm>
            <a:off x="7445815" y="5945854"/>
            <a:ext cx="1371600" cy="923544"/>
          </a:xfrm>
          <a:prstGeom prst="rect">
            <a:avLst/>
          </a:prstGeom>
          <a:noFill/>
          <a:ln>
            <a:noFill/>
          </a:ln>
        </p:spPr>
      </p:pic>
      <p:sp>
        <p:nvSpPr>
          <p:cNvPr id="23" name="Google Shape;23;p4"/>
          <p:cNvSpPr txBox="1">
            <a:spLocks noGrp="1"/>
          </p:cNvSpPr>
          <p:nvPr>
            <p:ph type="body" idx="1"/>
          </p:nvPr>
        </p:nvSpPr>
        <p:spPr>
          <a:xfrm>
            <a:off x="671757" y="371510"/>
            <a:ext cx="8184662" cy="991998"/>
          </a:xfrm>
          <a:prstGeom prst="rect">
            <a:avLst/>
          </a:prstGeom>
          <a:noFill/>
          <a:ln>
            <a:noFill/>
          </a:ln>
        </p:spPr>
        <p:txBody>
          <a:bodyPr spcFirstLastPara="1" wrap="square" lIns="91425" tIns="45700" rIns="91425" bIns="45700" anchor="b" anchorCtr="0">
            <a:normAutofit/>
          </a:bodyPr>
          <a:lstStyle>
            <a:lvl1pPr marL="457200" marR="0" lvl="0" indent="-228600" algn="l" rtl="0">
              <a:lnSpc>
                <a:spcPct val="90000"/>
              </a:lnSpc>
              <a:spcBef>
                <a:spcPts val="600"/>
              </a:spcBef>
              <a:spcAft>
                <a:spcPts val="0"/>
              </a:spcAft>
              <a:buClr>
                <a:srgbClr val="FFFFFF"/>
              </a:buClr>
              <a:buSzPts val="3000"/>
              <a:buFont typeface="Arial"/>
              <a:buNone/>
              <a:defRPr sz="3000" b="0" i="0" u="none" strike="noStrike" cap="none">
                <a:solidFill>
                  <a:srgbClr val="FFFFFF"/>
                </a:solidFill>
                <a:latin typeface="Encode Sans Black"/>
                <a:ea typeface="Encode Sans Black"/>
                <a:cs typeface="Encode Sans Black"/>
                <a:sym typeface="Encode Sans Black"/>
              </a:defRPr>
            </a:lvl1pPr>
            <a:lvl2pPr marL="914400" marR="0" lvl="1" indent="-228600" algn="l" rtl="0">
              <a:spcBef>
                <a:spcPts val="560"/>
              </a:spcBef>
              <a:spcAft>
                <a:spcPts val="0"/>
              </a:spcAft>
              <a:buClr>
                <a:srgbClr val="E8D3A2"/>
              </a:buClr>
              <a:buSzPts val="2800"/>
              <a:buFont typeface="Arial"/>
              <a:buNone/>
              <a:defRPr sz="2800" b="0" i="0" u="none" strike="noStrike" cap="none">
                <a:solidFill>
                  <a:srgbClr val="E8D3A2"/>
                </a:solidFill>
                <a:latin typeface="Encode Sans Black"/>
                <a:ea typeface="Encode Sans Black"/>
                <a:cs typeface="Encode Sans Black"/>
                <a:sym typeface="Encode Sans Black"/>
              </a:defRPr>
            </a:lvl2pPr>
            <a:lvl3pPr marL="1371600" marR="0" lvl="2" indent="-228600" algn="l" rtl="0">
              <a:spcBef>
                <a:spcPts val="480"/>
              </a:spcBef>
              <a:spcAft>
                <a:spcPts val="0"/>
              </a:spcAft>
              <a:buClr>
                <a:srgbClr val="E8D3A2"/>
              </a:buClr>
              <a:buSzPts val="2400"/>
              <a:buFont typeface="Arial"/>
              <a:buNone/>
              <a:defRPr sz="2400" b="0" i="0" u="none" strike="noStrike" cap="none">
                <a:solidFill>
                  <a:srgbClr val="E8D3A2"/>
                </a:solidFill>
                <a:latin typeface="Encode Sans Black"/>
                <a:ea typeface="Encode Sans Black"/>
                <a:cs typeface="Encode Sans Black"/>
                <a:sym typeface="Encode Sans Black"/>
              </a:defRPr>
            </a:lvl3pPr>
            <a:lvl4pPr marL="1828800" marR="0" lvl="3"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4pPr>
            <a:lvl5pPr marL="2286000" marR="0" lvl="4"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L="3200400" marR="0" lvl="6"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L="3657600" marR="0" lvl="7"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L="4114800" marR="0" lvl="8"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sp>
        <p:nvSpPr>
          <p:cNvPr id="24" name="Google Shape;24;p4"/>
          <p:cNvSpPr txBox="1">
            <a:spLocks noGrp="1"/>
          </p:cNvSpPr>
          <p:nvPr>
            <p:ph type="body" idx="2"/>
          </p:nvPr>
        </p:nvSpPr>
        <p:spPr>
          <a:xfrm>
            <a:off x="659305" y="1736725"/>
            <a:ext cx="8076956" cy="4015497"/>
          </a:xfrm>
          <a:prstGeom prst="rect">
            <a:avLst/>
          </a:prstGeom>
          <a:noFill/>
          <a:ln>
            <a:noFill/>
          </a:ln>
        </p:spPr>
        <p:txBody>
          <a:bodyPr spcFirstLastPara="1" wrap="square" lIns="91425" tIns="45700" rIns="91425" bIns="45700" anchor="t" anchorCtr="0">
            <a:noAutofit/>
          </a:bodyPr>
          <a:lstStyle>
            <a:lvl1pPr marL="457200" marR="0" lvl="0" indent="-381000" algn="l" rtl="0">
              <a:spcBef>
                <a:spcPts val="480"/>
              </a:spcBef>
              <a:spcAft>
                <a:spcPts val="0"/>
              </a:spcAft>
              <a:buClr>
                <a:srgbClr val="FFFFFF"/>
              </a:buClr>
              <a:buSzPts val="2400"/>
              <a:buFont typeface="Merriweather Sans"/>
              <a:buChar char="&gt;"/>
              <a:defRPr sz="2400" b="1" i="0" u="none" strike="noStrike" cap="none">
                <a:solidFill>
                  <a:srgbClr val="FFFFFF"/>
                </a:solidFill>
                <a:latin typeface="Open Sans"/>
                <a:ea typeface="Open Sans"/>
                <a:cs typeface="Open Sans"/>
                <a:sym typeface="Open Sans"/>
              </a:defRPr>
            </a:lvl1pPr>
            <a:lvl2pPr marL="914400" marR="0" lvl="1" indent="-355600" algn="l" rtl="0">
              <a:spcBef>
                <a:spcPts val="400"/>
              </a:spcBef>
              <a:spcAft>
                <a:spcPts val="0"/>
              </a:spcAft>
              <a:buClr>
                <a:srgbClr val="FFFFFF"/>
              </a:buClr>
              <a:buSzPts val="2000"/>
              <a:buFont typeface="Arial"/>
              <a:buChar char="–"/>
              <a:defRPr sz="2000" b="1" i="0" u="none" strike="noStrike" cap="none">
                <a:solidFill>
                  <a:srgbClr val="FFFFFF"/>
                </a:solidFill>
                <a:latin typeface="Open Sans"/>
                <a:ea typeface="Open Sans"/>
                <a:cs typeface="Open Sans"/>
                <a:sym typeface="Open Sans"/>
              </a:defRPr>
            </a:lvl2pPr>
            <a:lvl3pPr marL="1371600" marR="0" lvl="2" indent="-342900" algn="l" rtl="0">
              <a:spcBef>
                <a:spcPts val="360"/>
              </a:spcBef>
              <a:spcAft>
                <a:spcPts val="0"/>
              </a:spcAft>
              <a:buClr>
                <a:srgbClr val="FFFFFF"/>
              </a:buClr>
              <a:buSzPts val="1800"/>
              <a:buFont typeface="Merriweather Sans"/>
              <a:buChar char="&gt;"/>
              <a:defRPr sz="1800" b="1" i="0" u="none" strike="noStrike" cap="none">
                <a:solidFill>
                  <a:srgbClr val="FFFFFF"/>
                </a:solidFill>
                <a:latin typeface="Open Sans"/>
                <a:ea typeface="Open Sans"/>
                <a:cs typeface="Open Sans"/>
                <a:sym typeface="Open Sans"/>
              </a:defRPr>
            </a:lvl3pPr>
            <a:lvl4pPr marL="1828800" marR="0" lvl="3" indent="-330200" algn="l" rtl="0">
              <a:spcBef>
                <a:spcPts val="320"/>
              </a:spcBef>
              <a:spcAft>
                <a:spcPts val="0"/>
              </a:spcAft>
              <a:buClr>
                <a:srgbClr val="FFFFFF"/>
              </a:buClr>
              <a:buSzPts val="1600"/>
              <a:buFont typeface="Arial"/>
              <a:buChar char="–"/>
              <a:defRPr sz="1600" b="1" i="0" u="none" strike="noStrike" cap="none">
                <a:solidFill>
                  <a:srgbClr val="FFFFFF"/>
                </a:solidFill>
                <a:latin typeface="Open Sans"/>
                <a:ea typeface="Open Sans"/>
                <a:cs typeface="Open Sans"/>
                <a:sym typeface="Open Sans"/>
              </a:defRPr>
            </a:lvl4pPr>
            <a:lvl5pPr marL="2286000" marR="0" lvl="4" indent="-317500" algn="l" rtl="0">
              <a:spcBef>
                <a:spcPts val="280"/>
              </a:spcBef>
              <a:spcAft>
                <a:spcPts val="0"/>
              </a:spcAft>
              <a:buClr>
                <a:srgbClr val="FFFFFF"/>
              </a:buClr>
              <a:buSzPts val="1400"/>
              <a:buFont typeface="Merriweather Sans"/>
              <a:buChar char="&gt;"/>
              <a:defRPr sz="1400" b="1" i="0" u="none" strike="noStrike" cap="none">
                <a:solidFill>
                  <a:srgbClr val="FFFFFF"/>
                </a:solidFill>
                <a:latin typeface="Open Sans"/>
                <a:ea typeface="Open Sans"/>
                <a:cs typeface="Open Sans"/>
                <a:sym typeface="Open Sans"/>
              </a:defRPr>
            </a:lvl5pPr>
            <a:lvl6pPr marL="2743200" marR="0" lvl="5"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L="3200400" marR="0" lvl="6"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L="3657600" marR="0" lvl="7"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L="4114800" marR="0" lvl="8"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pic>
        <p:nvPicPr>
          <p:cNvPr id="25" name="Google Shape;25;p4" descr="Bar_RtAngle_7502_RGB.png"/>
          <p:cNvPicPr preferRelativeResize="0"/>
          <p:nvPr/>
        </p:nvPicPr>
        <p:blipFill rotWithShape="1">
          <a:blip r:embed="rId3">
            <a:alphaModFix/>
          </a:blip>
          <a:srcRect/>
          <a:stretch/>
        </p:blipFill>
        <p:spPr>
          <a:xfrm>
            <a:off x="784225" y="1437805"/>
            <a:ext cx="1358184" cy="6705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Header + Graphic">
  <p:cSld name="Header + Graphic">
    <p:bg>
      <p:bgPr>
        <a:solidFill>
          <a:srgbClr val="4B2E83"/>
        </a:solidFill>
        <a:effectLst/>
      </p:bgPr>
    </p:bg>
    <p:spTree>
      <p:nvGrpSpPr>
        <p:cNvPr id="1" name="Shape 26"/>
        <p:cNvGrpSpPr/>
        <p:nvPr/>
      </p:nvGrpSpPr>
      <p:grpSpPr>
        <a:xfrm>
          <a:off x="0" y="0"/>
          <a:ext cx="0" cy="0"/>
          <a:chOff x="0" y="0"/>
          <a:chExt cx="0" cy="0"/>
        </a:xfrm>
      </p:grpSpPr>
      <p:pic>
        <p:nvPicPr>
          <p:cNvPr id="27" name="Google Shape;27;p5"/>
          <p:cNvPicPr preferRelativeResize="0"/>
          <p:nvPr/>
        </p:nvPicPr>
        <p:blipFill rotWithShape="1">
          <a:blip r:embed="rId2">
            <a:alphaModFix/>
          </a:blip>
          <a:srcRect/>
          <a:stretch/>
        </p:blipFill>
        <p:spPr>
          <a:xfrm>
            <a:off x="6248401" y="6354234"/>
            <a:ext cx="2540000" cy="266700"/>
          </a:xfrm>
          <a:prstGeom prst="rect">
            <a:avLst/>
          </a:prstGeom>
          <a:noFill/>
          <a:ln>
            <a:noFill/>
          </a:ln>
        </p:spPr>
      </p:pic>
      <p:sp>
        <p:nvSpPr>
          <p:cNvPr id="28" name="Google Shape;28;p5"/>
          <p:cNvSpPr>
            <a:spLocks noGrp="1"/>
          </p:cNvSpPr>
          <p:nvPr>
            <p:ph type="chart" idx="2"/>
          </p:nvPr>
        </p:nvSpPr>
        <p:spPr>
          <a:xfrm>
            <a:off x="766763" y="1736725"/>
            <a:ext cx="8021637" cy="4432300"/>
          </a:xfrm>
          <a:prstGeom prst="rect">
            <a:avLst/>
          </a:prstGeom>
          <a:noFill/>
          <a:ln>
            <a:noFill/>
          </a:ln>
        </p:spPr>
        <p:txBody>
          <a:bodyPr spcFirstLastPara="1" wrap="square" lIns="91425" tIns="45700" rIns="91425" bIns="45700" anchor="t" anchorCtr="0">
            <a:noAutofit/>
          </a:bodyPr>
          <a:lstStyle>
            <a:lvl1pPr marR="0" lvl="0" algn="l" rtl="0">
              <a:spcBef>
                <a:spcPts val="480"/>
              </a:spcBef>
              <a:spcAft>
                <a:spcPts val="0"/>
              </a:spcAft>
              <a:buClr>
                <a:srgbClr val="FFFFFF"/>
              </a:buClr>
              <a:buSzPts val="2400"/>
              <a:buFont typeface="Arial"/>
              <a:buNone/>
              <a:defRPr sz="2400" b="0" i="1" u="none" strike="noStrike" cap="none">
                <a:solidFill>
                  <a:srgbClr val="FFFFFF"/>
                </a:solidFill>
                <a:latin typeface="Open Sans Light"/>
                <a:ea typeface="Open Sans Light"/>
                <a:cs typeface="Open Sans Light"/>
                <a:sym typeface="Open Sans Light"/>
              </a:defRPr>
            </a:lvl1pPr>
            <a:lvl2pPr marR="0" lvl="1" algn="l" rtl="0">
              <a:spcBef>
                <a:spcPts val="560"/>
              </a:spcBef>
              <a:spcAft>
                <a:spcPts val="0"/>
              </a:spcAft>
              <a:buClr>
                <a:schemeClr val="lt1"/>
              </a:buClr>
              <a:buSzPts val="2800"/>
              <a:buFont typeface="Arial"/>
              <a:buChar char="–"/>
              <a:defRPr sz="2800" b="0" i="0" u="none" strike="noStrike" cap="none">
                <a:solidFill>
                  <a:schemeClr val="lt1"/>
                </a:solidFill>
                <a:latin typeface="Calibri"/>
                <a:ea typeface="Calibri"/>
                <a:cs typeface="Calibri"/>
                <a:sym typeface="Calibri"/>
              </a:defRPr>
            </a:lvl2pPr>
            <a:lvl3pPr marR="0" lvl="2" algn="l" rtl="0">
              <a:spcBef>
                <a:spcPts val="48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3pPr>
            <a:lvl4pPr marR="0" lvl="3"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4pPr>
            <a:lvl5pPr marR="0" lvl="4"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5pPr>
            <a:lvl6pPr marR="0" lvl="5"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R="0" lvl="6"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R="0" lvl="7"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R="0" lvl="8"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sp>
        <p:nvSpPr>
          <p:cNvPr id="29" name="Google Shape;29;p5"/>
          <p:cNvSpPr txBox="1">
            <a:spLocks noGrp="1"/>
          </p:cNvSpPr>
          <p:nvPr>
            <p:ph type="body" idx="1"/>
          </p:nvPr>
        </p:nvSpPr>
        <p:spPr>
          <a:xfrm>
            <a:off x="671757" y="371510"/>
            <a:ext cx="8184662" cy="991998"/>
          </a:xfrm>
          <a:prstGeom prst="rect">
            <a:avLst/>
          </a:prstGeom>
          <a:noFill/>
          <a:ln>
            <a:noFill/>
          </a:ln>
        </p:spPr>
        <p:txBody>
          <a:bodyPr spcFirstLastPara="1" wrap="square" lIns="91425" tIns="45700" rIns="91425" bIns="45700" anchor="b" anchorCtr="0">
            <a:normAutofit/>
          </a:bodyPr>
          <a:lstStyle>
            <a:lvl1pPr marL="457200" marR="0" lvl="0" indent="-228600" algn="l" rtl="0">
              <a:lnSpc>
                <a:spcPct val="90000"/>
              </a:lnSpc>
              <a:spcBef>
                <a:spcPts val="600"/>
              </a:spcBef>
              <a:spcAft>
                <a:spcPts val="0"/>
              </a:spcAft>
              <a:buClr>
                <a:srgbClr val="FFFFFF"/>
              </a:buClr>
              <a:buSzPts val="3000"/>
              <a:buFont typeface="Arial"/>
              <a:buNone/>
              <a:defRPr sz="3000" b="0" i="0" u="none" strike="noStrike" cap="none">
                <a:solidFill>
                  <a:srgbClr val="FFFFFF"/>
                </a:solidFill>
                <a:latin typeface="Encode Sans Black"/>
                <a:ea typeface="Encode Sans Black"/>
                <a:cs typeface="Encode Sans Black"/>
                <a:sym typeface="Encode Sans Black"/>
              </a:defRPr>
            </a:lvl1pPr>
            <a:lvl2pPr marL="914400" marR="0" lvl="1" indent="-228600" algn="l" rtl="0">
              <a:spcBef>
                <a:spcPts val="560"/>
              </a:spcBef>
              <a:spcAft>
                <a:spcPts val="0"/>
              </a:spcAft>
              <a:buClr>
                <a:srgbClr val="E8D3A2"/>
              </a:buClr>
              <a:buSzPts val="2800"/>
              <a:buFont typeface="Arial"/>
              <a:buNone/>
              <a:defRPr sz="2800" b="0" i="0" u="none" strike="noStrike" cap="none">
                <a:solidFill>
                  <a:srgbClr val="E8D3A2"/>
                </a:solidFill>
                <a:latin typeface="Encode Sans Black"/>
                <a:ea typeface="Encode Sans Black"/>
                <a:cs typeface="Encode Sans Black"/>
                <a:sym typeface="Encode Sans Black"/>
              </a:defRPr>
            </a:lvl2pPr>
            <a:lvl3pPr marL="1371600" marR="0" lvl="2" indent="-228600" algn="l" rtl="0">
              <a:spcBef>
                <a:spcPts val="480"/>
              </a:spcBef>
              <a:spcAft>
                <a:spcPts val="0"/>
              </a:spcAft>
              <a:buClr>
                <a:srgbClr val="E8D3A2"/>
              </a:buClr>
              <a:buSzPts val="2400"/>
              <a:buFont typeface="Arial"/>
              <a:buNone/>
              <a:defRPr sz="2400" b="0" i="0" u="none" strike="noStrike" cap="none">
                <a:solidFill>
                  <a:srgbClr val="E8D3A2"/>
                </a:solidFill>
                <a:latin typeface="Encode Sans Black"/>
                <a:ea typeface="Encode Sans Black"/>
                <a:cs typeface="Encode Sans Black"/>
                <a:sym typeface="Encode Sans Black"/>
              </a:defRPr>
            </a:lvl3pPr>
            <a:lvl4pPr marL="1828800" marR="0" lvl="3"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4pPr>
            <a:lvl5pPr marL="2286000" marR="0" lvl="4"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L="3200400" marR="0" lvl="6"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L="3657600" marR="0" lvl="7"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L="4114800" marR="0" lvl="8"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pic>
        <p:nvPicPr>
          <p:cNvPr id="30" name="Google Shape;30;p5" descr="Bar_RtAngle_7502_RGB.png"/>
          <p:cNvPicPr preferRelativeResize="0"/>
          <p:nvPr/>
        </p:nvPicPr>
        <p:blipFill rotWithShape="1">
          <a:blip r:embed="rId3">
            <a:alphaModFix/>
          </a:blip>
          <a:srcRect/>
          <a:stretch/>
        </p:blipFill>
        <p:spPr>
          <a:xfrm>
            <a:off x="784225" y="1437805"/>
            <a:ext cx="1358184" cy="6705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Header + Content">
  <p:cSld name="Header + Content">
    <p:spTree>
      <p:nvGrpSpPr>
        <p:cNvPr id="1" name="Shape 32"/>
        <p:cNvGrpSpPr/>
        <p:nvPr/>
      </p:nvGrpSpPr>
      <p:grpSpPr>
        <a:xfrm>
          <a:off x="0" y="0"/>
          <a:ext cx="0" cy="0"/>
          <a:chOff x="0" y="0"/>
          <a:chExt cx="0" cy="0"/>
        </a:xfrm>
      </p:grpSpPr>
      <p:sp>
        <p:nvSpPr>
          <p:cNvPr id="33" name="Google Shape;33;p7"/>
          <p:cNvSpPr txBox="1">
            <a:spLocks noGrp="1"/>
          </p:cNvSpPr>
          <p:nvPr>
            <p:ph type="body" idx="1"/>
          </p:nvPr>
        </p:nvSpPr>
        <p:spPr>
          <a:xfrm>
            <a:off x="671757" y="371510"/>
            <a:ext cx="8184662" cy="991998"/>
          </a:xfrm>
          <a:prstGeom prst="rect">
            <a:avLst/>
          </a:prstGeom>
          <a:noFill/>
          <a:ln>
            <a:noFill/>
          </a:ln>
        </p:spPr>
        <p:txBody>
          <a:bodyPr spcFirstLastPara="1" wrap="square" lIns="91425" tIns="45700" rIns="91425" bIns="45700" anchor="b" anchorCtr="0">
            <a:normAutofit/>
          </a:bodyPr>
          <a:lstStyle>
            <a:lvl1pPr marL="457200" marR="0" lvl="0" indent="-228600" algn="l" rtl="0">
              <a:lnSpc>
                <a:spcPct val="90000"/>
              </a:lnSpc>
              <a:spcBef>
                <a:spcPts val="600"/>
              </a:spcBef>
              <a:spcAft>
                <a:spcPts val="0"/>
              </a:spcAft>
              <a:buClr>
                <a:srgbClr val="4B2E83"/>
              </a:buClr>
              <a:buSzPts val="3000"/>
              <a:buFont typeface="Arial"/>
              <a:buNone/>
              <a:defRPr sz="3000" b="0" i="0" u="none" strike="noStrike" cap="none">
                <a:solidFill>
                  <a:srgbClr val="4B2E83"/>
                </a:solidFill>
                <a:latin typeface="Encode Sans Black"/>
                <a:ea typeface="Encode Sans Black"/>
                <a:cs typeface="Encode Sans Black"/>
                <a:sym typeface="Encode Sans Black"/>
              </a:defRPr>
            </a:lvl1pPr>
            <a:lvl2pPr marL="914400" marR="0" lvl="1" indent="-228600" algn="l" rtl="0">
              <a:spcBef>
                <a:spcPts val="560"/>
              </a:spcBef>
              <a:spcAft>
                <a:spcPts val="0"/>
              </a:spcAft>
              <a:buClr>
                <a:srgbClr val="E8D3A2"/>
              </a:buClr>
              <a:buSzPts val="2800"/>
              <a:buFont typeface="Arial"/>
              <a:buNone/>
              <a:defRPr sz="2800" b="0" i="0" u="none" strike="noStrike" cap="none">
                <a:solidFill>
                  <a:srgbClr val="E8D3A2"/>
                </a:solidFill>
                <a:latin typeface="Encode Sans Black"/>
                <a:ea typeface="Encode Sans Black"/>
                <a:cs typeface="Encode Sans Black"/>
                <a:sym typeface="Encode Sans Black"/>
              </a:defRPr>
            </a:lvl2pPr>
            <a:lvl3pPr marL="1371600" marR="0" lvl="2" indent="-228600" algn="l" rtl="0">
              <a:spcBef>
                <a:spcPts val="480"/>
              </a:spcBef>
              <a:spcAft>
                <a:spcPts val="0"/>
              </a:spcAft>
              <a:buClr>
                <a:srgbClr val="E8D3A2"/>
              </a:buClr>
              <a:buSzPts val="2400"/>
              <a:buFont typeface="Arial"/>
              <a:buNone/>
              <a:defRPr sz="2400" b="0" i="0" u="none" strike="noStrike" cap="none">
                <a:solidFill>
                  <a:srgbClr val="E8D3A2"/>
                </a:solidFill>
                <a:latin typeface="Encode Sans Black"/>
                <a:ea typeface="Encode Sans Black"/>
                <a:cs typeface="Encode Sans Black"/>
                <a:sym typeface="Encode Sans Black"/>
              </a:defRPr>
            </a:lvl3pPr>
            <a:lvl4pPr marL="1828800" marR="0" lvl="3"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4pPr>
            <a:lvl5pPr marL="2286000" marR="0" lvl="4"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4" name="Google Shape;34;p7"/>
          <p:cNvSpPr txBox="1">
            <a:spLocks noGrp="1"/>
          </p:cNvSpPr>
          <p:nvPr>
            <p:ph type="body" idx="2"/>
          </p:nvPr>
        </p:nvSpPr>
        <p:spPr>
          <a:xfrm>
            <a:off x="659305" y="1736725"/>
            <a:ext cx="8196210" cy="4015497"/>
          </a:xfrm>
          <a:prstGeom prst="rect">
            <a:avLst/>
          </a:prstGeom>
          <a:noFill/>
          <a:ln>
            <a:noFill/>
          </a:ln>
        </p:spPr>
        <p:txBody>
          <a:bodyPr spcFirstLastPara="1" wrap="square" lIns="91425" tIns="45700" rIns="91425" bIns="45700" anchor="t" anchorCtr="0">
            <a:noAutofit/>
          </a:bodyPr>
          <a:lstStyle>
            <a:lvl1pPr marL="457200" marR="0" lvl="0" indent="-381000" algn="l" rtl="0">
              <a:spcBef>
                <a:spcPts val="480"/>
              </a:spcBef>
              <a:spcAft>
                <a:spcPts val="0"/>
              </a:spcAft>
              <a:buClr>
                <a:srgbClr val="4B2E83"/>
              </a:buClr>
              <a:buSzPts val="2400"/>
              <a:buFont typeface="Merriweather Sans"/>
              <a:buChar char="&gt;"/>
              <a:defRPr sz="2400" b="1" i="0" u="none" strike="noStrike" cap="none">
                <a:solidFill>
                  <a:srgbClr val="4B2E83"/>
                </a:solidFill>
                <a:latin typeface="Open Sans"/>
                <a:ea typeface="Open Sans"/>
                <a:cs typeface="Open Sans"/>
                <a:sym typeface="Open Sans"/>
              </a:defRPr>
            </a:lvl1pPr>
            <a:lvl2pPr marL="914400" marR="0" lvl="1" indent="-355600" algn="l" rtl="0">
              <a:spcBef>
                <a:spcPts val="400"/>
              </a:spcBef>
              <a:spcAft>
                <a:spcPts val="0"/>
              </a:spcAft>
              <a:buClr>
                <a:srgbClr val="4B2E83"/>
              </a:buClr>
              <a:buSzPts val="2000"/>
              <a:buFont typeface="Arial"/>
              <a:buChar char="–"/>
              <a:defRPr sz="2000" b="1" i="0" u="none" strike="noStrike" cap="none">
                <a:solidFill>
                  <a:srgbClr val="4B2E83"/>
                </a:solidFill>
                <a:latin typeface="Open Sans"/>
                <a:ea typeface="Open Sans"/>
                <a:cs typeface="Open Sans"/>
                <a:sym typeface="Open Sans"/>
              </a:defRPr>
            </a:lvl2pPr>
            <a:lvl3pPr marL="1371600" marR="0" lvl="2" indent="-342900" algn="l" rtl="0">
              <a:spcBef>
                <a:spcPts val="360"/>
              </a:spcBef>
              <a:spcAft>
                <a:spcPts val="0"/>
              </a:spcAft>
              <a:buClr>
                <a:srgbClr val="4B2E83"/>
              </a:buClr>
              <a:buSzPts val="1800"/>
              <a:buFont typeface="Merriweather Sans"/>
              <a:buChar char="&gt;"/>
              <a:defRPr sz="1800" b="1" i="0" u="none" strike="noStrike" cap="none">
                <a:solidFill>
                  <a:srgbClr val="4B2E83"/>
                </a:solidFill>
                <a:latin typeface="Open Sans"/>
                <a:ea typeface="Open Sans"/>
                <a:cs typeface="Open Sans"/>
                <a:sym typeface="Open Sans"/>
              </a:defRPr>
            </a:lvl3pPr>
            <a:lvl4pPr marL="1828800" marR="0" lvl="3" indent="-330200" algn="l" rtl="0">
              <a:spcBef>
                <a:spcPts val="320"/>
              </a:spcBef>
              <a:spcAft>
                <a:spcPts val="0"/>
              </a:spcAft>
              <a:buClr>
                <a:srgbClr val="4B2E83"/>
              </a:buClr>
              <a:buSzPts val="1600"/>
              <a:buFont typeface="Arial"/>
              <a:buChar char="–"/>
              <a:defRPr sz="1600" b="1" i="0" u="none" strike="noStrike" cap="none">
                <a:solidFill>
                  <a:srgbClr val="4B2E83"/>
                </a:solidFill>
                <a:latin typeface="Open Sans"/>
                <a:ea typeface="Open Sans"/>
                <a:cs typeface="Open Sans"/>
                <a:sym typeface="Open Sans"/>
              </a:defRPr>
            </a:lvl4pPr>
            <a:lvl5pPr marL="2286000" marR="0" lvl="4" indent="-317500" algn="l" rtl="0">
              <a:spcBef>
                <a:spcPts val="280"/>
              </a:spcBef>
              <a:spcAft>
                <a:spcPts val="0"/>
              </a:spcAft>
              <a:buClr>
                <a:srgbClr val="4B2E83"/>
              </a:buClr>
              <a:buSzPts val="1400"/>
              <a:buFont typeface="Merriweather Sans"/>
              <a:buChar char="&gt;"/>
              <a:defRPr sz="1400" b="1" i="0" u="none" strike="noStrike" cap="none">
                <a:solidFill>
                  <a:srgbClr val="4B2E83"/>
                </a:solidFill>
                <a:latin typeface="Open Sans"/>
                <a:ea typeface="Open Sans"/>
                <a:cs typeface="Open Sans"/>
                <a:sym typeface="Open Sans"/>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35" name="Google Shape;35;p7" descr="W Logo_Purple_2685_HEX.png"/>
          <p:cNvPicPr preferRelativeResize="0"/>
          <p:nvPr/>
        </p:nvPicPr>
        <p:blipFill rotWithShape="1">
          <a:blip r:embed="rId2">
            <a:alphaModFix/>
          </a:blip>
          <a:srcRect/>
          <a:stretch/>
        </p:blipFill>
        <p:spPr>
          <a:xfrm>
            <a:off x="7448139" y="5949410"/>
            <a:ext cx="1371600" cy="923544"/>
          </a:xfrm>
          <a:prstGeom prst="rect">
            <a:avLst/>
          </a:prstGeom>
          <a:noFill/>
          <a:ln>
            <a:noFill/>
          </a:ln>
        </p:spPr>
      </p:pic>
      <p:pic>
        <p:nvPicPr>
          <p:cNvPr id="36" name="Google Shape;36;p7" descr="Bar_RtAngle_7502_RGB.png"/>
          <p:cNvPicPr preferRelativeResize="0"/>
          <p:nvPr/>
        </p:nvPicPr>
        <p:blipFill rotWithShape="1">
          <a:blip r:embed="rId3">
            <a:alphaModFix/>
          </a:blip>
          <a:srcRect/>
          <a:stretch/>
        </p:blipFill>
        <p:spPr>
          <a:xfrm>
            <a:off x="784225" y="1437805"/>
            <a:ext cx="1358184" cy="6705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37"/>
        <p:cNvGrpSpPr/>
        <p:nvPr/>
      </p:nvGrpSpPr>
      <p:grpSpPr>
        <a:xfrm>
          <a:off x="0" y="0"/>
          <a:ext cx="0" cy="0"/>
          <a:chOff x="0" y="0"/>
          <a:chExt cx="0" cy="0"/>
        </a:xfrm>
      </p:grpSpPr>
      <p:sp>
        <p:nvSpPr>
          <p:cNvPr id="38" name="Google Shape;38;p8"/>
          <p:cNvSpPr txBox="1">
            <a:spLocks noGrp="1"/>
          </p:cNvSpPr>
          <p:nvPr>
            <p:ph type="body" idx="1"/>
          </p:nvPr>
        </p:nvSpPr>
        <p:spPr>
          <a:xfrm>
            <a:off x="671757" y="1167124"/>
            <a:ext cx="6972300" cy="2641756"/>
          </a:xfrm>
          <a:prstGeom prst="rect">
            <a:avLst/>
          </a:prstGeom>
          <a:noFill/>
          <a:ln>
            <a:noFill/>
          </a:ln>
        </p:spPr>
        <p:txBody>
          <a:bodyPr spcFirstLastPara="1" wrap="square" lIns="91425" tIns="45700" rIns="91425" bIns="45700" anchor="b" anchorCtr="0">
            <a:normAutofit/>
          </a:bodyPr>
          <a:lstStyle>
            <a:lvl1pPr marL="457200" marR="0" lvl="0" indent="-228600" algn="l" rtl="0">
              <a:lnSpc>
                <a:spcPct val="100000"/>
              </a:lnSpc>
              <a:spcBef>
                <a:spcPts val="1000"/>
              </a:spcBef>
              <a:spcAft>
                <a:spcPts val="0"/>
              </a:spcAft>
              <a:buClr>
                <a:srgbClr val="4B2E83"/>
              </a:buClr>
              <a:buSzPts val="5000"/>
              <a:buFont typeface="Arial"/>
              <a:buNone/>
              <a:defRPr sz="5000" b="0" i="0" u="none" strike="noStrike" cap="none">
                <a:solidFill>
                  <a:srgbClr val="4B2E83"/>
                </a:solidFill>
                <a:latin typeface="Encode Sans Black"/>
                <a:ea typeface="Encode Sans Black"/>
                <a:cs typeface="Encode Sans Black"/>
                <a:sym typeface="Encode Sans Black"/>
              </a:defRPr>
            </a:lvl1pPr>
            <a:lvl2pPr marL="914400" marR="0" lvl="1" indent="-228600" algn="l" rtl="0">
              <a:spcBef>
                <a:spcPts val="560"/>
              </a:spcBef>
              <a:spcAft>
                <a:spcPts val="0"/>
              </a:spcAft>
              <a:buClr>
                <a:srgbClr val="E8D3A2"/>
              </a:buClr>
              <a:buSzPts val="2800"/>
              <a:buFont typeface="Arial"/>
              <a:buNone/>
              <a:defRPr sz="2800" b="0" i="0" u="none" strike="noStrike" cap="none">
                <a:solidFill>
                  <a:srgbClr val="E8D3A2"/>
                </a:solidFill>
                <a:latin typeface="Encode Sans Black"/>
                <a:ea typeface="Encode Sans Black"/>
                <a:cs typeface="Encode Sans Black"/>
                <a:sym typeface="Encode Sans Black"/>
              </a:defRPr>
            </a:lvl2pPr>
            <a:lvl3pPr marL="1371600" marR="0" lvl="2" indent="-228600" algn="l" rtl="0">
              <a:spcBef>
                <a:spcPts val="480"/>
              </a:spcBef>
              <a:spcAft>
                <a:spcPts val="0"/>
              </a:spcAft>
              <a:buClr>
                <a:srgbClr val="E8D3A2"/>
              </a:buClr>
              <a:buSzPts val="2400"/>
              <a:buFont typeface="Arial"/>
              <a:buNone/>
              <a:defRPr sz="2400" b="0" i="0" u="none" strike="noStrike" cap="none">
                <a:solidFill>
                  <a:srgbClr val="E8D3A2"/>
                </a:solidFill>
                <a:latin typeface="Encode Sans Black"/>
                <a:ea typeface="Encode Sans Black"/>
                <a:cs typeface="Encode Sans Black"/>
                <a:sym typeface="Encode Sans Black"/>
              </a:defRPr>
            </a:lvl3pPr>
            <a:lvl4pPr marL="1828800" marR="0" lvl="3"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4pPr>
            <a:lvl5pPr marL="2286000" marR="0" lvl="4"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39" name="Google Shape;39;p8" descr="W Logo_Purple_2685_HEX.png"/>
          <p:cNvPicPr preferRelativeResize="0"/>
          <p:nvPr/>
        </p:nvPicPr>
        <p:blipFill rotWithShape="1">
          <a:blip r:embed="rId2">
            <a:alphaModFix/>
          </a:blip>
          <a:srcRect/>
          <a:stretch/>
        </p:blipFill>
        <p:spPr>
          <a:xfrm>
            <a:off x="7448139" y="5949410"/>
            <a:ext cx="1371600" cy="923544"/>
          </a:xfrm>
          <a:prstGeom prst="rect">
            <a:avLst/>
          </a:prstGeom>
          <a:noFill/>
          <a:ln>
            <a:noFill/>
          </a:ln>
        </p:spPr>
      </p:pic>
      <p:pic>
        <p:nvPicPr>
          <p:cNvPr id="40" name="Google Shape;40;p8" descr="Wordmark_center_Purple_HEX.png"/>
          <p:cNvPicPr preferRelativeResize="0"/>
          <p:nvPr/>
        </p:nvPicPr>
        <p:blipFill rotWithShape="1">
          <a:blip r:embed="rId3">
            <a:alphaModFix/>
          </a:blip>
          <a:srcRect/>
          <a:stretch/>
        </p:blipFill>
        <p:spPr>
          <a:xfrm>
            <a:off x="792039" y="6487457"/>
            <a:ext cx="2425295" cy="163374"/>
          </a:xfrm>
          <a:prstGeom prst="rect">
            <a:avLst/>
          </a:prstGeom>
          <a:noFill/>
          <a:ln>
            <a:noFill/>
          </a:ln>
        </p:spPr>
      </p:pic>
      <p:pic>
        <p:nvPicPr>
          <p:cNvPr id="41" name="Google Shape;41;p8" descr="Bar_RtAngle_7502_RGB.png"/>
          <p:cNvPicPr preferRelativeResize="0"/>
          <p:nvPr/>
        </p:nvPicPr>
        <p:blipFill rotWithShape="1">
          <a:blip r:embed="rId4">
            <a:alphaModFix/>
          </a:blip>
          <a:srcRect/>
          <a:stretch/>
        </p:blipFill>
        <p:spPr>
          <a:xfrm>
            <a:off x="813587" y="4006085"/>
            <a:ext cx="2284303" cy="112770"/>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Header + Subheader + Content">
  <p:cSld name="Header + Subheader + Content">
    <p:spTree>
      <p:nvGrpSpPr>
        <p:cNvPr id="1" name="Shape 42"/>
        <p:cNvGrpSpPr/>
        <p:nvPr/>
      </p:nvGrpSpPr>
      <p:grpSpPr>
        <a:xfrm>
          <a:off x="0" y="0"/>
          <a:ext cx="0" cy="0"/>
          <a:chOff x="0" y="0"/>
          <a:chExt cx="0" cy="0"/>
        </a:xfrm>
      </p:grpSpPr>
      <p:sp>
        <p:nvSpPr>
          <p:cNvPr id="43" name="Google Shape;43;p9"/>
          <p:cNvSpPr txBox="1">
            <a:spLocks noGrp="1"/>
          </p:cNvSpPr>
          <p:nvPr>
            <p:ph type="body" idx="1"/>
          </p:nvPr>
        </p:nvSpPr>
        <p:spPr>
          <a:xfrm>
            <a:off x="671757" y="371510"/>
            <a:ext cx="8184662" cy="991998"/>
          </a:xfrm>
          <a:prstGeom prst="rect">
            <a:avLst/>
          </a:prstGeom>
          <a:noFill/>
          <a:ln>
            <a:noFill/>
          </a:ln>
        </p:spPr>
        <p:txBody>
          <a:bodyPr spcFirstLastPara="1" wrap="square" lIns="91425" tIns="45700" rIns="91425" bIns="45700" anchor="b" anchorCtr="0">
            <a:normAutofit/>
          </a:bodyPr>
          <a:lstStyle>
            <a:lvl1pPr marL="457200" marR="0" lvl="0" indent="-228600" algn="l" rtl="0">
              <a:lnSpc>
                <a:spcPct val="90000"/>
              </a:lnSpc>
              <a:spcBef>
                <a:spcPts val="600"/>
              </a:spcBef>
              <a:spcAft>
                <a:spcPts val="0"/>
              </a:spcAft>
              <a:buClr>
                <a:srgbClr val="4B2E83"/>
              </a:buClr>
              <a:buSzPts val="3000"/>
              <a:buFont typeface="Arial"/>
              <a:buNone/>
              <a:defRPr sz="3000" b="0" i="0" u="none" strike="noStrike" cap="none">
                <a:solidFill>
                  <a:srgbClr val="4B2E83"/>
                </a:solidFill>
                <a:latin typeface="Encode Sans Black"/>
                <a:ea typeface="Encode Sans Black"/>
                <a:cs typeface="Encode Sans Black"/>
                <a:sym typeface="Encode Sans Black"/>
              </a:defRPr>
            </a:lvl1pPr>
            <a:lvl2pPr marL="914400" marR="0" lvl="1" indent="-228600" algn="l" rtl="0">
              <a:spcBef>
                <a:spcPts val="560"/>
              </a:spcBef>
              <a:spcAft>
                <a:spcPts val="0"/>
              </a:spcAft>
              <a:buClr>
                <a:srgbClr val="E8D3A2"/>
              </a:buClr>
              <a:buSzPts val="2800"/>
              <a:buFont typeface="Arial"/>
              <a:buNone/>
              <a:defRPr sz="2800" b="0" i="0" u="none" strike="noStrike" cap="none">
                <a:solidFill>
                  <a:srgbClr val="E8D3A2"/>
                </a:solidFill>
                <a:latin typeface="Encode Sans Black"/>
                <a:ea typeface="Encode Sans Black"/>
                <a:cs typeface="Encode Sans Black"/>
                <a:sym typeface="Encode Sans Black"/>
              </a:defRPr>
            </a:lvl2pPr>
            <a:lvl3pPr marL="1371600" marR="0" lvl="2" indent="-228600" algn="l" rtl="0">
              <a:spcBef>
                <a:spcPts val="480"/>
              </a:spcBef>
              <a:spcAft>
                <a:spcPts val="0"/>
              </a:spcAft>
              <a:buClr>
                <a:srgbClr val="E8D3A2"/>
              </a:buClr>
              <a:buSzPts val="2400"/>
              <a:buFont typeface="Arial"/>
              <a:buNone/>
              <a:defRPr sz="2400" b="0" i="0" u="none" strike="noStrike" cap="none">
                <a:solidFill>
                  <a:srgbClr val="E8D3A2"/>
                </a:solidFill>
                <a:latin typeface="Encode Sans Black"/>
                <a:ea typeface="Encode Sans Black"/>
                <a:cs typeface="Encode Sans Black"/>
                <a:sym typeface="Encode Sans Black"/>
              </a:defRPr>
            </a:lvl3pPr>
            <a:lvl4pPr marL="1828800" marR="0" lvl="3"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4pPr>
            <a:lvl5pPr marL="2286000" marR="0" lvl="4"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4" name="Google Shape;44;p9"/>
          <p:cNvSpPr txBox="1">
            <a:spLocks noGrp="1"/>
          </p:cNvSpPr>
          <p:nvPr>
            <p:ph type="body" idx="2"/>
          </p:nvPr>
        </p:nvSpPr>
        <p:spPr>
          <a:xfrm>
            <a:off x="659305" y="2320239"/>
            <a:ext cx="8197114" cy="3810086"/>
          </a:xfrm>
          <a:prstGeom prst="rect">
            <a:avLst/>
          </a:prstGeom>
          <a:noFill/>
          <a:ln>
            <a:noFill/>
          </a:ln>
        </p:spPr>
        <p:txBody>
          <a:bodyPr spcFirstLastPara="1" wrap="square" lIns="91425" tIns="45700" rIns="91425" bIns="45700" anchor="t" anchorCtr="0">
            <a:noAutofit/>
          </a:bodyPr>
          <a:lstStyle>
            <a:lvl1pPr marL="457200" marR="0" lvl="0" indent="-381000" algn="l" rtl="0">
              <a:spcBef>
                <a:spcPts val="480"/>
              </a:spcBef>
              <a:spcAft>
                <a:spcPts val="0"/>
              </a:spcAft>
              <a:buClr>
                <a:srgbClr val="4B2E83"/>
              </a:buClr>
              <a:buSzPts val="2400"/>
              <a:buFont typeface="Merriweather Sans"/>
              <a:buChar char="&gt;"/>
              <a:defRPr sz="2400" b="1" i="0" u="none" strike="noStrike" cap="none">
                <a:solidFill>
                  <a:srgbClr val="4B2E83"/>
                </a:solidFill>
                <a:latin typeface="Open Sans"/>
                <a:ea typeface="Open Sans"/>
                <a:cs typeface="Open Sans"/>
                <a:sym typeface="Open Sans"/>
              </a:defRPr>
            </a:lvl1pPr>
            <a:lvl2pPr marL="914400" marR="0" lvl="1" indent="-355600" algn="l" rtl="0">
              <a:spcBef>
                <a:spcPts val="400"/>
              </a:spcBef>
              <a:spcAft>
                <a:spcPts val="0"/>
              </a:spcAft>
              <a:buClr>
                <a:srgbClr val="4B2E83"/>
              </a:buClr>
              <a:buSzPts val="2000"/>
              <a:buFont typeface="Arial"/>
              <a:buChar char="–"/>
              <a:defRPr sz="2000" b="1" i="0" u="none" strike="noStrike" cap="none">
                <a:solidFill>
                  <a:srgbClr val="4B2E83"/>
                </a:solidFill>
                <a:latin typeface="Open Sans"/>
                <a:ea typeface="Open Sans"/>
                <a:cs typeface="Open Sans"/>
                <a:sym typeface="Open Sans"/>
              </a:defRPr>
            </a:lvl2pPr>
            <a:lvl3pPr marL="1371600" marR="0" lvl="2" indent="-342900" algn="l" rtl="0">
              <a:spcBef>
                <a:spcPts val="360"/>
              </a:spcBef>
              <a:spcAft>
                <a:spcPts val="0"/>
              </a:spcAft>
              <a:buClr>
                <a:srgbClr val="4B2E83"/>
              </a:buClr>
              <a:buSzPts val="1800"/>
              <a:buFont typeface="Merriweather Sans"/>
              <a:buChar char="&gt;"/>
              <a:defRPr sz="1800" b="1" i="0" u="none" strike="noStrike" cap="none">
                <a:solidFill>
                  <a:srgbClr val="4B2E83"/>
                </a:solidFill>
                <a:latin typeface="Open Sans"/>
                <a:ea typeface="Open Sans"/>
                <a:cs typeface="Open Sans"/>
                <a:sym typeface="Open Sans"/>
              </a:defRPr>
            </a:lvl3pPr>
            <a:lvl4pPr marL="1828800" marR="0" lvl="3" indent="-330200" algn="l" rtl="0">
              <a:spcBef>
                <a:spcPts val="320"/>
              </a:spcBef>
              <a:spcAft>
                <a:spcPts val="0"/>
              </a:spcAft>
              <a:buClr>
                <a:srgbClr val="4B2E83"/>
              </a:buClr>
              <a:buSzPts val="1600"/>
              <a:buFont typeface="Arial"/>
              <a:buChar char="–"/>
              <a:defRPr sz="1600" b="1" i="0" u="none" strike="noStrike" cap="none">
                <a:solidFill>
                  <a:srgbClr val="4B2E83"/>
                </a:solidFill>
                <a:latin typeface="Open Sans"/>
                <a:ea typeface="Open Sans"/>
                <a:cs typeface="Open Sans"/>
                <a:sym typeface="Open Sans"/>
              </a:defRPr>
            </a:lvl4pPr>
            <a:lvl5pPr marL="2286000" marR="0" lvl="4" indent="-317500" algn="l" rtl="0">
              <a:spcBef>
                <a:spcPts val="280"/>
              </a:spcBef>
              <a:spcAft>
                <a:spcPts val="0"/>
              </a:spcAft>
              <a:buClr>
                <a:srgbClr val="4B2E83"/>
              </a:buClr>
              <a:buSzPts val="1400"/>
              <a:buFont typeface="Merriweather Sans"/>
              <a:buChar char="&gt;"/>
              <a:defRPr sz="1400" b="1" i="0" u="none" strike="noStrike" cap="none">
                <a:solidFill>
                  <a:srgbClr val="4B2E83"/>
                </a:solidFill>
                <a:latin typeface="Open Sans"/>
                <a:ea typeface="Open Sans"/>
                <a:cs typeface="Open Sans"/>
                <a:sym typeface="Open Sans"/>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5" name="Google Shape;45;p9"/>
          <p:cNvSpPr txBox="1">
            <a:spLocks noGrp="1"/>
          </p:cNvSpPr>
          <p:nvPr>
            <p:ph type="body" idx="3"/>
          </p:nvPr>
        </p:nvSpPr>
        <p:spPr>
          <a:xfrm>
            <a:off x="671757" y="1730667"/>
            <a:ext cx="8184662" cy="41117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480"/>
              </a:spcBef>
              <a:spcAft>
                <a:spcPts val="0"/>
              </a:spcAft>
              <a:buClr>
                <a:srgbClr val="4B2E83"/>
              </a:buClr>
              <a:buSzPts val="2400"/>
              <a:buFont typeface="Arial"/>
              <a:buNone/>
              <a:defRPr sz="2400" b="0" i="0" u="none" strike="noStrike" cap="none">
                <a:solidFill>
                  <a:srgbClr val="4B2E83"/>
                </a:solidFill>
                <a:latin typeface="Arial"/>
                <a:ea typeface="Arial"/>
                <a:cs typeface="Arial"/>
                <a:sym typeface="Arial"/>
              </a:defRPr>
            </a:lvl1pPr>
            <a:lvl2pPr marL="914400" marR="0" lvl="1" indent="-228600" algn="l" rtl="0">
              <a:spcBef>
                <a:spcPts val="560"/>
              </a:spcBef>
              <a:spcAft>
                <a:spcPts val="0"/>
              </a:spcAft>
              <a:buClr>
                <a:srgbClr val="E8D3A2"/>
              </a:buClr>
              <a:buSzPts val="2800"/>
              <a:buFont typeface="Arial"/>
              <a:buNone/>
              <a:defRPr sz="2800" b="0" i="0" u="none" strike="noStrike" cap="none">
                <a:solidFill>
                  <a:srgbClr val="E8D3A2"/>
                </a:solidFill>
                <a:latin typeface="Encode Sans Black"/>
                <a:ea typeface="Encode Sans Black"/>
                <a:cs typeface="Encode Sans Black"/>
                <a:sym typeface="Encode Sans Black"/>
              </a:defRPr>
            </a:lvl2pPr>
            <a:lvl3pPr marL="1371600" marR="0" lvl="2" indent="-228600" algn="l" rtl="0">
              <a:spcBef>
                <a:spcPts val="480"/>
              </a:spcBef>
              <a:spcAft>
                <a:spcPts val="0"/>
              </a:spcAft>
              <a:buClr>
                <a:srgbClr val="E8D3A2"/>
              </a:buClr>
              <a:buSzPts val="2400"/>
              <a:buFont typeface="Arial"/>
              <a:buNone/>
              <a:defRPr sz="2400" b="0" i="0" u="none" strike="noStrike" cap="none">
                <a:solidFill>
                  <a:srgbClr val="E8D3A2"/>
                </a:solidFill>
                <a:latin typeface="Encode Sans Black"/>
                <a:ea typeface="Encode Sans Black"/>
                <a:cs typeface="Encode Sans Black"/>
                <a:sym typeface="Encode Sans Black"/>
              </a:defRPr>
            </a:lvl3pPr>
            <a:lvl4pPr marL="1828800" marR="0" lvl="3"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4pPr>
            <a:lvl5pPr marL="2286000" marR="0" lvl="4"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46" name="Google Shape;46;p9" descr="Wordmark_center_Purple_HEX.png"/>
          <p:cNvPicPr preferRelativeResize="0"/>
          <p:nvPr/>
        </p:nvPicPr>
        <p:blipFill rotWithShape="1">
          <a:blip r:embed="rId2">
            <a:alphaModFix/>
          </a:blip>
          <a:srcRect/>
          <a:stretch/>
        </p:blipFill>
        <p:spPr>
          <a:xfrm>
            <a:off x="6382155" y="6487457"/>
            <a:ext cx="2425295" cy="163374"/>
          </a:xfrm>
          <a:prstGeom prst="rect">
            <a:avLst/>
          </a:prstGeom>
          <a:noFill/>
          <a:ln>
            <a:noFill/>
          </a:ln>
        </p:spPr>
      </p:pic>
      <p:pic>
        <p:nvPicPr>
          <p:cNvPr id="47" name="Google Shape;47;p9" descr="Bar_RtAngle_7502_RGB.png"/>
          <p:cNvPicPr preferRelativeResize="0"/>
          <p:nvPr/>
        </p:nvPicPr>
        <p:blipFill rotWithShape="1">
          <a:blip r:embed="rId3">
            <a:alphaModFix/>
          </a:blip>
          <a:srcRect/>
          <a:stretch/>
        </p:blipFill>
        <p:spPr>
          <a:xfrm>
            <a:off x="784225" y="1437805"/>
            <a:ext cx="1358184" cy="67050"/>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Header + Graphic">
  <p:cSld name="Header + Graphic">
    <p:spTree>
      <p:nvGrpSpPr>
        <p:cNvPr id="1" name="Shape 48"/>
        <p:cNvGrpSpPr/>
        <p:nvPr/>
      </p:nvGrpSpPr>
      <p:grpSpPr>
        <a:xfrm>
          <a:off x="0" y="0"/>
          <a:ext cx="0" cy="0"/>
          <a:chOff x="0" y="0"/>
          <a:chExt cx="0" cy="0"/>
        </a:xfrm>
      </p:grpSpPr>
      <p:sp>
        <p:nvSpPr>
          <p:cNvPr id="49" name="Google Shape;49;p10"/>
          <p:cNvSpPr>
            <a:spLocks noGrp="1"/>
          </p:cNvSpPr>
          <p:nvPr>
            <p:ph type="chart" idx="2"/>
          </p:nvPr>
        </p:nvSpPr>
        <p:spPr>
          <a:xfrm>
            <a:off x="766763" y="1736725"/>
            <a:ext cx="8021637" cy="4432300"/>
          </a:xfrm>
          <a:prstGeom prst="rect">
            <a:avLst/>
          </a:prstGeom>
          <a:noFill/>
          <a:ln>
            <a:noFill/>
          </a:ln>
        </p:spPr>
        <p:txBody>
          <a:bodyPr spcFirstLastPara="1" wrap="square" lIns="91425" tIns="45700" rIns="91425" bIns="45700" anchor="t" anchorCtr="0">
            <a:noAutofit/>
          </a:bodyPr>
          <a:lstStyle>
            <a:lvl1pPr marR="0" lvl="0" algn="l" rtl="0">
              <a:spcBef>
                <a:spcPts val="480"/>
              </a:spcBef>
              <a:spcAft>
                <a:spcPts val="0"/>
              </a:spcAft>
              <a:buClr>
                <a:srgbClr val="999999"/>
              </a:buClr>
              <a:buSzPts val="2400"/>
              <a:buFont typeface="Arial"/>
              <a:buNone/>
              <a:defRPr sz="2400" b="0" i="1" u="none" strike="noStrike" cap="none">
                <a:solidFill>
                  <a:srgbClr val="999999"/>
                </a:solidFill>
                <a:latin typeface="Open Sans Light"/>
                <a:ea typeface="Open Sans Light"/>
                <a:cs typeface="Open Sans Light"/>
                <a:sym typeface="Open Sans Light"/>
              </a:defRPr>
            </a:lvl1pPr>
            <a:lvl2pPr marR="0" lvl="1"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0" name="Google Shape;50;p10"/>
          <p:cNvSpPr txBox="1">
            <a:spLocks noGrp="1"/>
          </p:cNvSpPr>
          <p:nvPr>
            <p:ph type="body" idx="1"/>
          </p:nvPr>
        </p:nvSpPr>
        <p:spPr>
          <a:xfrm>
            <a:off x="671757" y="371510"/>
            <a:ext cx="8184662" cy="991998"/>
          </a:xfrm>
          <a:prstGeom prst="rect">
            <a:avLst/>
          </a:prstGeom>
          <a:noFill/>
          <a:ln>
            <a:noFill/>
          </a:ln>
        </p:spPr>
        <p:txBody>
          <a:bodyPr spcFirstLastPara="1" wrap="square" lIns="91425" tIns="45700" rIns="91425" bIns="45700" anchor="b" anchorCtr="0">
            <a:normAutofit/>
          </a:bodyPr>
          <a:lstStyle>
            <a:lvl1pPr marL="457200" marR="0" lvl="0" indent="-228600" algn="l" rtl="0">
              <a:lnSpc>
                <a:spcPct val="90000"/>
              </a:lnSpc>
              <a:spcBef>
                <a:spcPts val="600"/>
              </a:spcBef>
              <a:spcAft>
                <a:spcPts val="0"/>
              </a:spcAft>
              <a:buClr>
                <a:srgbClr val="4B2E83"/>
              </a:buClr>
              <a:buSzPts val="3000"/>
              <a:buFont typeface="Arial"/>
              <a:buNone/>
              <a:defRPr sz="3000" b="0" i="0" u="none" strike="noStrike" cap="none">
                <a:solidFill>
                  <a:srgbClr val="4B2E83"/>
                </a:solidFill>
                <a:latin typeface="Encode Sans Black"/>
                <a:ea typeface="Encode Sans Black"/>
                <a:cs typeface="Encode Sans Black"/>
                <a:sym typeface="Encode Sans Black"/>
              </a:defRPr>
            </a:lvl1pPr>
            <a:lvl2pPr marL="914400" marR="0" lvl="1" indent="-228600" algn="l" rtl="0">
              <a:spcBef>
                <a:spcPts val="560"/>
              </a:spcBef>
              <a:spcAft>
                <a:spcPts val="0"/>
              </a:spcAft>
              <a:buClr>
                <a:srgbClr val="E8D3A2"/>
              </a:buClr>
              <a:buSzPts val="2800"/>
              <a:buFont typeface="Arial"/>
              <a:buNone/>
              <a:defRPr sz="2800" b="0" i="0" u="none" strike="noStrike" cap="none">
                <a:solidFill>
                  <a:srgbClr val="E8D3A2"/>
                </a:solidFill>
                <a:latin typeface="Encode Sans Black"/>
                <a:ea typeface="Encode Sans Black"/>
                <a:cs typeface="Encode Sans Black"/>
                <a:sym typeface="Encode Sans Black"/>
              </a:defRPr>
            </a:lvl2pPr>
            <a:lvl3pPr marL="1371600" marR="0" lvl="2" indent="-228600" algn="l" rtl="0">
              <a:spcBef>
                <a:spcPts val="480"/>
              </a:spcBef>
              <a:spcAft>
                <a:spcPts val="0"/>
              </a:spcAft>
              <a:buClr>
                <a:srgbClr val="E8D3A2"/>
              </a:buClr>
              <a:buSzPts val="2400"/>
              <a:buFont typeface="Arial"/>
              <a:buNone/>
              <a:defRPr sz="2400" b="0" i="0" u="none" strike="noStrike" cap="none">
                <a:solidFill>
                  <a:srgbClr val="E8D3A2"/>
                </a:solidFill>
                <a:latin typeface="Encode Sans Black"/>
                <a:ea typeface="Encode Sans Black"/>
                <a:cs typeface="Encode Sans Black"/>
                <a:sym typeface="Encode Sans Black"/>
              </a:defRPr>
            </a:lvl3pPr>
            <a:lvl4pPr marL="1828800" marR="0" lvl="3"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4pPr>
            <a:lvl5pPr marL="2286000" marR="0" lvl="4"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51" name="Google Shape;51;p10" descr="Wordmark_center_Purple_HEX.png"/>
          <p:cNvPicPr preferRelativeResize="0"/>
          <p:nvPr/>
        </p:nvPicPr>
        <p:blipFill rotWithShape="1">
          <a:blip r:embed="rId2">
            <a:alphaModFix/>
          </a:blip>
          <a:srcRect/>
          <a:stretch/>
        </p:blipFill>
        <p:spPr>
          <a:xfrm>
            <a:off x="6363105" y="6487457"/>
            <a:ext cx="2425295" cy="163374"/>
          </a:xfrm>
          <a:prstGeom prst="rect">
            <a:avLst/>
          </a:prstGeom>
          <a:noFill/>
          <a:ln>
            <a:noFill/>
          </a:ln>
        </p:spPr>
      </p:pic>
      <p:pic>
        <p:nvPicPr>
          <p:cNvPr id="52" name="Google Shape;52;p10" descr="Bar_RtAngle_7502_RGB.png"/>
          <p:cNvPicPr preferRelativeResize="0"/>
          <p:nvPr/>
        </p:nvPicPr>
        <p:blipFill rotWithShape="1">
          <a:blip r:embed="rId3">
            <a:alphaModFix/>
          </a:blip>
          <a:srcRect/>
          <a:stretch/>
        </p:blipFill>
        <p:spPr>
          <a:xfrm>
            <a:off x="784225" y="1437805"/>
            <a:ext cx="1358184" cy="6705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5" Type="http://schemas.openxmlformats.org/officeDocument/2006/relationships/theme" Target="../theme/theme2.xml"/><Relationship Id="rId4"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4B2E83"/>
        </a:solidFill>
        <a:effectLst/>
      </p:bgPr>
    </p:bg>
    <p:spTree>
      <p:nvGrpSpPr>
        <p:cNvPr id="1" name="Shape 9"/>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31"/>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hyperlink" Target="https://www.washington.edu/research/policies/gim-9/" TargetMode="External"/><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hyperlink" Target="https://finance.uw.edu/gca/award-lifecycle/budget-setup/advance?_gl=1*1uvam0t*_ga*MTEwMDY2NzE5OS4xNjQ1NDg0NjM2*_ga_3T65WK0BM8*MTY4NDI2MTUzOC4xNDcuMC4xNjg0MjYxNTQwLjAuMC4w*_ga_JLHM9WH4JV*MTY4NDI2MTUzOC4xNDcuMC4xNjg0MjYxNTQwLjAuMC4w" TargetMode="External"/><Relationship Id="rId5" Type="http://schemas.openxmlformats.org/officeDocument/2006/relationships/hyperlink" Target="https://finance.uw.edu/pafc/four-cost-principles" TargetMode="External"/><Relationship Id="rId4" Type="http://schemas.openxmlformats.org/officeDocument/2006/relationships/hyperlink" Target="https://www.washington.edu/research/policies/gim-23/"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mailto:gcahelp@uw.edu" TargetMode="External"/><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6"/>
        <p:cNvGrpSpPr/>
        <p:nvPr/>
      </p:nvGrpSpPr>
      <p:grpSpPr>
        <a:xfrm>
          <a:off x="0" y="0"/>
          <a:ext cx="0" cy="0"/>
          <a:chOff x="0" y="0"/>
          <a:chExt cx="0" cy="0"/>
        </a:xfrm>
      </p:grpSpPr>
      <p:sp>
        <p:nvSpPr>
          <p:cNvPr id="57" name="Google Shape;57;p11"/>
          <p:cNvSpPr txBox="1">
            <a:spLocks noGrp="1"/>
          </p:cNvSpPr>
          <p:nvPr>
            <p:ph type="body" idx="1"/>
          </p:nvPr>
        </p:nvSpPr>
        <p:spPr>
          <a:xfrm>
            <a:off x="692029" y="1640263"/>
            <a:ext cx="6972300" cy="1593130"/>
          </a:xfrm>
          <a:prstGeom prst="rect">
            <a:avLst/>
          </a:prstGeom>
          <a:noFill/>
          <a:ln>
            <a:noFill/>
          </a:ln>
        </p:spPr>
        <p:txBody>
          <a:bodyPr spcFirstLastPara="1" wrap="square" lIns="91425" tIns="45700" rIns="91425" bIns="45700" anchor="b" anchorCtr="0">
            <a:normAutofit fontScale="77500" lnSpcReduction="20000"/>
          </a:bodyPr>
          <a:lstStyle/>
          <a:p>
            <a:pPr marL="0" lvl="0" indent="0" algn="l" rtl="0">
              <a:lnSpc>
                <a:spcPct val="100000"/>
              </a:lnSpc>
              <a:spcBef>
                <a:spcPts val="0"/>
              </a:spcBef>
              <a:spcAft>
                <a:spcPts val="0"/>
              </a:spcAft>
              <a:buClr>
                <a:schemeClr val="accent3"/>
              </a:buClr>
              <a:buSzPct val="100000"/>
              <a:buNone/>
            </a:pPr>
            <a:r>
              <a:rPr lang="en-US">
                <a:latin typeface="Arial"/>
                <a:ea typeface="Arial"/>
                <a:cs typeface="Arial"/>
                <a:sym typeface="Arial"/>
              </a:rPr>
              <a:t>Workday Conversion Process: Future Advances and Awards</a:t>
            </a:r>
            <a:endParaRPr>
              <a:latin typeface="Arial"/>
              <a:ea typeface="Arial"/>
              <a:cs typeface="Arial"/>
              <a:sym typeface="Arial"/>
            </a:endParaRPr>
          </a:p>
        </p:txBody>
      </p:sp>
      <p:sp>
        <p:nvSpPr>
          <p:cNvPr id="58" name="Google Shape;58;p11"/>
          <p:cNvSpPr txBox="1"/>
          <p:nvPr/>
        </p:nvSpPr>
        <p:spPr>
          <a:xfrm>
            <a:off x="692029" y="4308049"/>
            <a:ext cx="6656731" cy="1812601"/>
          </a:xfrm>
          <a:prstGeom prst="rect">
            <a:avLst/>
          </a:prstGeom>
          <a:noFill/>
          <a:ln>
            <a:noFill/>
          </a:ln>
        </p:spPr>
        <p:txBody>
          <a:bodyPr spcFirstLastPara="1" wrap="square" lIns="91425" tIns="45700" rIns="91425" bIns="45700" anchor="b" anchorCtr="0">
            <a:noAutofit/>
          </a:bodyPr>
          <a:lstStyle/>
          <a:p>
            <a:pPr marL="0" marR="0" lvl="0" indent="0" algn="l" rtl="0">
              <a:lnSpc>
                <a:spcPct val="150000"/>
              </a:lnSpc>
              <a:spcBef>
                <a:spcPts val="0"/>
              </a:spcBef>
              <a:spcAft>
                <a:spcPts val="0"/>
              </a:spcAft>
              <a:buClr>
                <a:schemeClr val="lt2"/>
              </a:buClr>
              <a:buSzPts val="1800"/>
              <a:buFont typeface="Arial"/>
              <a:buNone/>
            </a:pPr>
            <a:r>
              <a:rPr lang="en-US" sz="1800" b="0" i="0" u="none" strike="noStrike" cap="none">
                <a:solidFill>
                  <a:schemeClr val="lt2"/>
                </a:solidFill>
                <a:latin typeface="Arial"/>
                <a:ea typeface="Arial"/>
                <a:cs typeface="Arial"/>
                <a:sym typeface="Arial"/>
              </a:rPr>
              <a:t>May 19, 2023 MRAM</a:t>
            </a:r>
            <a:endParaRPr sz="1800" b="0" i="0" u="none" strike="noStrike" cap="none">
              <a:solidFill>
                <a:schemeClr val="lt2"/>
              </a:solidFill>
              <a:latin typeface="Arial"/>
              <a:ea typeface="Arial"/>
              <a:cs typeface="Arial"/>
              <a:sym typeface="Arial"/>
            </a:endParaRPr>
          </a:p>
          <a:p>
            <a:pPr marL="0" marR="0" lvl="0" indent="0" algn="l" rtl="0">
              <a:lnSpc>
                <a:spcPct val="150000"/>
              </a:lnSpc>
              <a:spcBef>
                <a:spcPts val="360"/>
              </a:spcBef>
              <a:spcAft>
                <a:spcPts val="0"/>
              </a:spcAft>
              <a:buClr>
                <a:schemeClr val="lt2"/>
              </a:buClr>
              <a:buSzPts val="1800"/>
              <a:buFont typeface="Arial"/>
              <a:buNone/>
            </a:pPr>
            <a:r>
              <a:rPr lang="en-US" sz="1800" b="0" i="0" u="none" strike="noStrike" cap="none">
                <a:solidFill>
                  <a:schemeClr val="lt2"/>
                </a:solidFill>
                <a:latin typeface="Arial"/>
                <a:ea typeface="Arial"/>
                <a:cs typeface="Arial"/>
                <a:sym typeface="Arial"/>
              </a:rPr>
              <a:t>Juan Lepez, Director</a:t>
            </a:r>
            <a:endParaRPr/>
          </a:p>
          <a:p>
            <a:pPr marL="0" marR="0" lvl="0" indent="0" algn="l" rtl="0">
              <a:lnSpc>
                <a:spcPct val="150000"/>
              </a:lnSpc>
              <a:spcBef>
                <a:spcPts val="360"/>
              </a:spcBef>
              <a:spcAft>
                <a:spcPts val="0"/>
              </a:spcAft>
              <a:buClr>
                <a:schemeClr val="lt2"/>
              </a:buClr>
              <a:buSzPts val="1800"/>
              <a:buFont typeface="Arial"/>
              <a:buNone/>
            </a:pPr>
            <a:r>
              <a:rPr lang="en-US" sz="1800" b="0" i="0" u="none" strike="noStrike" cap="none">
                <a:solidFill>
                  <a:schemeClr val="lt2"/>
                </a:solidFill>
                <a:latin typeface="Arial"/>
                <a:ea typeface="Arial"/>
                <a:cs typeface="Arial"/>
                <a:sym typeface="Arial"/>
              </a:rPr>
              <a:t>Grant &amp; Contract Accounting </a:t>
            </a:r>
            <a:endParaRPr sz="1800" b="0" i="0" u="none" strike="noStrike" cap="none">
              <a:solidFill>
                <a:schemeClr val="lt2"/>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Google Shape;64;p12"/>
          <p:cNvSpPr txBox="1">
            <a:spLocks noGrp="1"/>
          </p:cNvSpPr>
          <p:nvPr>
            <p:ph type="body" idx="1"/>
          </p:nvPr>
        </p:nvSpPr>
        <p:spPr>
          <a:xfrm>
            <a:off x="671757" y="386178"/>
            <a:ext cx="8184662" cy="710999"/>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4B2E83"/>
              </a:buClr>
              <a:buSzPts val="3000"/>
              <a:buNone/>
            </a:pPr>
            <a:r>
              <a:rPr lang="en-US">
                <a:latin typeface="Arial"/>
                <a:ea typeface="Arial"/>
                <a:cs typeface="Arial"/>
                <a:sym typeface="Arial"/>
              </a:rPr>
              <a:t>Conversion for Budgets with Future Start Dates</a:t>
            </a:r>
            <a:endParaRPr/>
          </a:p>
        </p:txBody>
      </p:sp>
      <p:sp>
        <p:nvSpPr>
          <p:cNvPr id="65" name="Google Shape;65;p12"/>
          <p:cNvSpPr txBox="1">
            <a:spLocks noGrp="1"/>
          </p:cNvSpPr>
          <p:nvPr>
            <p:ph type="body" idx="2"/>
          </p:nvPr>
        </p:nvSpPr>
        <p:spPr>
          <a:xfrm>
            <a:off x="671758" y="1431021"/>
            <a:ext cx="8196210" cy="468569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4B2E83"/>
              </a:buClr>
              <a:buSzPts val="2800"/>
              <a:buNone/>
            </a:pPr>
            <a:endParaRPr sz="2800">
              <a:latin typeface="Arial"/>
              <a:ea typeface="Arial"/>
              <a:cs typeface="Arial"/>
              <a:sym typeface="Arial"/>
            </a:endParaRPr>
          </a:p>
          <a:p>
            <a:pPr marL="0" lvl="0" indent="0" algn="l" rtl="0">
              <a:spcBef>
                <a:spcPts val="560"/>
              </a:spcBef>
              <a:spcAft>
                <a:spcPts val="0"/>
              </a:spcAft>
              <a:buClr>
                <a:srgbClr val="4B2E83"/>
              </a:buClr>
              <a:buSzPts val="2800"/>
              <a:buNone/>
            </a:pPr>
            <a:r>
              <a:rPr lang="en-US" sz="2800">
                <a:latin typeface="Arial"/>
                <a:ea typeface="Arial"/>
                <a:cs typeface="Arial"/>
                <a:sym typeface="Arial"/>
              </a:rPr>
              <a:t>Current State</a:t>
            </a:r>
            <a:r>
              <a:rPr lang="en-US">
                <a:latin typeface="Arial"/>
                <a:ea typeface="Arial"/>
                <a:cs typeface="Arial"/>
                <a:sym typeface="Arial"/>
              </a:rPr>
              <a:t> </a:t>
            </a:r>
            <a:endParaRPr/>
          </a:p>
          <a:p>
            <a:pPr marL="742950" lvl="1" indent="-285750" algn="just" rtl="0">
              <a:spcBef>
                <a:spcPts val="400"/>
              </a:spcBef>
              <a:spcAft>
                <a:spcPts val="0"/>
              </a:spcAft>
              <a:buClr>
                <a:srgbClr val="4B2E83"/>
              </a:buClr>
              <a:buSzPts val="2000"/>
              <a:buChar char="–"/>
            </a:pPr>
            <a:r>
              <a:rPr lang="en-US" b="0">
                <a:latin typeface="Arial"/>
                <a:ea typeface="Arial"/>
                <a:cs typeface="Arial"/>
                <a:sym typeface="Arial"/>
              </a:rPr>
              <a:t>GCA places advances and awards with start dates in the future in a closed status to prevent unallowable charges from posting</a:t>
            </a:r>
            <a:endParaRPr/>
          </a:p>
          <a:p>
            <a:pPr marL="0" lvl="0" indent="0" algn="l" rtl="0">
              <a:spcBef>
                <a:spcPts val="560"/>
              </a:spcBef>
              <a:spcAft>
                <a:spcPts val="0"/>
              </a:spcAft>
              <a:buClr>
                <a:srgbClr val="4B2E83"/>
              </a:buClr>
              <a:buSzPts val="2800"/>
              <a:buNone/>
            </a:pPr>
            <a:endParaRPr sz="2800">
              <a:latin typeface="Arial"/>
              <a:ea typeface="Arial"/>
              <a:cs typeface="Arial"/>
              <a:sym typeface="Arial"/>
            </a:endParaRPr>
          </a:p>
          <a:p>
            <a:pPr marL="0" lvl="0" indent="0" algn="l" rtl="0">
              <a:spcBef>
                <a:spcPts val="560"/>
              </a:spcBef>
              <a:spcAft>
                <a:spcPts val="0"/>
              </a:spcAft>
              <a:buClr>
                <a:srgbClr val="4B2E83"/>
              </a:buClr>
              <a:buSzPts val="2800"/>
              <a:buNone/>
            </a:pPr>
            <a:r>
              <a:rPr lang="en-US" sz="2800">
                <a:latin typeface="Arial"/>
                <a:ea typeface="Arial"/>
                <a:cs typeface="Arial"/>
                <a:sym typeface="Arial"/>
              </a:rPr>
              <a:t>Conversion Process</a:t>
            </a:r>
            <a:endParaRPr sz="2800" b="0">
              <a:latin typeface="Arial"/>
              <a:ea typeface="Arial"/>
              <a:cs typeface="Arial"/>
              <a:sym typeface="Arial"/>
            </a:endParaRPr>
          </a:p>
          <a:p>
            <a:pPr marL="742950" lvl="1" indent="-285750" algn="just" rtl="0">
              <a:spcBef>
                <a:spcPts val="400"/>
              </a:spcBef>
              <a:spcAft>
                <a:spcPts val="0"/>
              </a:spcAft>
              <a:buClr>
                <a:srgbClr val="4B2E83"/>
              </a:buClr>
              <a:buSzPts val="2000"/>
              <a:buChar char="–"/>
            </a:pPr>
            <a:r>
              <a:rPr lang="en-US" b="0">
                <a:latin typeface="Arial"/>
                <a:ea typeface="Arial"/>
                <a:cs typeface="Arial"/>
                <a:sym typeface="Arial"/>
              </a:rPr>
              <a:t>Converted advance budget numbers will be in an active status called "Advance Spend" in Workday and awards will be in an active status called "Open", regardless of the start date to ensure that units have ability to spend</a:t>
            </a:r>
            <a:endParaRPr>
              <a:latin typeface="Arial"/>
              <a:ea typeface="Arial"/>
              <a:cs typeface="Arial"/>
              <a:sym typeface="Arial"/>
            </a:endParaRPr>
          </a:p>
        </p:txBody>
      </p:sp>
      <p:sp>
        <p:nvSpPr>
          <p:cNvPr id="66" name="Google Shape;66;p12"/>
          <p:cNvSpPr txBox="1"/>
          <p:nvPr/>
        </p:nvSpPr>
        <p:spPr>
          <a:xfrm>
            <a:off x="671758" y="6301355"/>
            <a:ext cx="7229368" cy="330868"/>
          </a:xfrm>
          <a:prstGeom prst="rect">
            <a:avLst/>
          </a:prstGeom>
          <a:noFill/>
          <a:ln>
            <a:noFill/>
          </a:ln>
        </p:spPr>
        <p:txBody>
          <a:bodyPr spcFirstLastPara="1" wrap="square" lIns="91425" tIns="45700" rIns="91425" bIns="45700" anchor="b" anchorCtr="0">
            <a:noAutofit/>
          </a:bodyPr>
          <a:lstStyle/>
          <a:p>
            <a:pPr marL="0" marR="0" lvl="0" indent="0" algn="l" rtl="0">
              <a:lnSpc>
                <a:spcPct val="150000"/>
              </a:lnSpc>
              <a:spcBef>
                <a:spcPts val="0"/>
              </a:spcBef>
              <a:spcAft>
                <a:spcPts val="0"/>
              </a:spcAft>
              <a:buClr>
                <a:srgbClr val="4B2E83"/>
              </a:buClr>
              <a:buSzPts val="1200"/>
              <a:buFont typeface="Arial"/>
              <a:buNone/>
            </a:pPr>
            <a:r>
              <a:rPr lang="en-US" sz="1200" b="1" i="0" u="none" strike="noStrike" cap="none">
                <a:solidFill>
                  <a:srgbClr val="4B2E83"/>
                </a:solidFill>
                <a:latin typeface="Arial"/>
                <a:ea typeface="Arial"/>
                <a:cs typeface="Arial"/>
                <a:sym typeface="Arial"/>
              </a:rPr>
              <a:t>MRAM – Juan Lepez – Grant &amp; Contract Accounting</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3"/>
          <p:cNvSpPr txBox="1">
            <a:spLocks noGrp="1"/>
          </p:cNvSpPr>
          <p:nvPr>
            <p:ph type="body" idx="1"/>
          </p:nvPr>
        </p:nvSpPr>
        <p:spPr>
          <a:xfrm>
            <a:off x="671757" y="386178"/>
            <a:ext cx="8184662" cy="710999"/>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4B2E83"/>
              </a:buClr>
              <a:buSzPts val="3000"/>
              <a:buNone/>
            </a:pPr>
            <a:r>
              <a:rPr lang="en-US">
                <a:latin typeface="Arial"/>
                <a:ea typeface="Arial"/>
                <a:cs typeface="Arial"/>
                <a:sym typeface="Arial"/>
              </a:rPr>
              <a:t>What Does This Mean for Units?</a:t>
            </a:r>
            <a:endParaRPr>
              <a:latin typeface="Arial"/>
              <a:ea typeface="Arial"/>
              <a:cs typeface="Arial"/>
              <a:sym typeface="Arial"/>
            </a:endParaRPr>
          </a:p>
        </p:txBody>
      </p:sp>
      <p:sp>
        <p:nvSpPr>
          <p:cNvPr id="73" name="Google Shape;73;p13"/>
          <p:cNvSpPr txBox="1">
            <a:spLocks noGrp="1"/>
          </p:cNvSpPr>
          <p:nvPr>
            <p:ph type="body" idx="2"/>
          </p:nvPr>
        </p:nvSpPr>
        <p:spPr>
          <a:xfrm>
            <a:off x="671758" y="1431021"/>
            <a:ext cx="8196210" cy="468569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4B2E83"/>
              </a:buClr>
              <a:buSzPts val="2400"/>
              <a:buNone/>
            </a:pPr>
            <a:endParaRPr b="0">
              <a:latin typeface="Arial"/>
              <a:ea typeface="Arial"/>
              <a:cs typeface="Arial"/>
              <a:sym typeface="Arial"/>
            </a:endParaRPr>
          </a:p>
          <a:p>
            <a:pPr marL="0" lvl="0" indent="0" algn="just" rtl="0">
              <a:spcBef>
                <a:spcPts val="480"/>
              </a:spcBef>
              <a:spcAft>
                <a:spcPts val="0"/>
              </a:spcAft>
              <a:buClr>
                <a:srgbClr val="4B2E83"/>
              </a:buClr>
              <a:buSzPts val="2400"/>
              <a:buNone/>
            </a:pPr>
            <a:r>
              <a:rPr lang="en-US" b="0">
                <a:latin typeface="Arial"/>
                <a:ea typeface="Arial"/>
                <a:cs typeface="Arial"/>
                <a:sym typeface="Arial"/>
              </a:rPr>
              <a:t>Units will need to monitor Workday transaction dates closely to make sure the expense falls within the award line start and end dates</a:t>
            </a:r>
            <a:endParaRPr>
              <a:latin typeface="Arial"/>
              <a:ea typeface="Arial"/>
              <a:cs typeface="Arial"/>
              <a:sym typeface="Arial"/>
            </a:endParaRPr>
          </a:p>
          <a:p>
            <a:pPr marL="0" lvl="0" indent="0" algn="l" rtl="0">
              <a:spcBef>
                <a:spcPts val="480"/>
              </a:spcBef>
              <a:spcAft>
                <a:spcPts val="0"/>
              </a:spcAft>
              <a:buClr>
                <a:srgbClr val="4B2E83"/>
              </a:buClr>
              <a:buSzPts val="2400"/>
              <a:buFont typeface="Merriweather Sans"/>
              <a:buNone/>
            </a:pPr>
            <a:endParaRPr b="0">
              <a:latin typeface="Arial"/>
              <a:ea typeface="Arial"/>
              <a:cs typeface="Arial"/>
              <a:sym typeface="Arial"/>
            </a:endParaRPr>
          </a:p>
          <a:p>
            <a:pPr marL="0" lvl="0" indent="0" algn="l" rtl="0">
              <a:spcBef>
                <a:spcPts val="480"/>
              </a:spcBef>
              <a:spcAft>
                <a:spcPts val="0"/>
              </a:spcAft>
              <a:buClr>
                <a:srgbClr val="4B2E83"/>
              </a:buClr>
              <a:buSzPts val="2400"/>
              <a:buNone/>
            </a:pPr>
            <a:r>
              <a:rPr lang="en-US" b="0">
                <a:latin typeface="Arial"/>
                <a:ea typeface="Arial"/>
                <a:cs typeface="Arial"/>
                <a:sym typeface="Arial"/>
              </a:rPr>
              <a:t>Units can use the following Workday reports to monitor:</a:t>
            </a:r>
            <a:endParaRPr/>
          </a:p>
          <a:p>
            <a:pPr marL="342900" lvl="0" indent="-342900" algn="l" rtl="0">
              <a:spcBef>
                <a:spcPts val="480"/>
              </a:spcBef>
              <a:spcAft>
                <a:spcPts val="0"/>
              </a:spcAft>
              <a:buClr>
                <a:srgbClr val="4B2E83"/>
              </a:buClr>
              <a:buSzPts val="2400"/>
              <a:buFont typeface="Merriweather Sans"/>
              <a:buChar char="&gt;"/>
            </a:pPr>
            <a:r>
              <a:rPr lang="en-US" b="0">
                <a:latin typeface="Arial"/>
                <a:ea typeface="Arial"/>
                <a:cs typeface="Arial"/>
                <a:sym typeface="Arial"/>
              </a:rPr>
              <a:t>Cost Reimbursable Line Status report or </a:t>
            </a:r>
            <a:endParaRPr b="0">
              <a:latin typeface="Arial"/>
              <a:ea typeface="Arial"/>
              <a:cs typeface="Arial"/>
              <a:sym typeface="Arial"/>
            </a:endParaRPr>
          </a:p>
          <a:p>
            <a:pPr marL="342900" lvl="0" indent="-342900" algn="l" rtl="0">
              <a:spcBef>
                <a:spcPts val="480"/>
              </a:spcBef>
              <a:spcAft>
                <a:spcPts val="0"/>
              </a:spcAft>
              <a:buClr>
                <a:srgbClr val="4B2E83"/>
              </a:buClr>
              <a:buSzPts val="2400"/>
              <a:buFont typeface="Merriweather Sans"/>
              <a:buChar char="&gt;"/>
            </a:pPr>
            <a:r>
              <a:rPr lang="en-US" b="0">
                <a:latin typeface="Arial"/>
                <a:ea typeface="Arial"/>
                <a:cs typeface="Arial"/>
                <a:sym typeface="Arial"/>
              </a:rPr>
              <a:t>Fixed Amount </a:t>
            </a:r>
            <a:r>
              <a:rPr lang="en-US" sz="2400" b="0">
                <a:latin typeface="Arial"/>
                <a:ea typeface="Arial"/>
                <a:cs typeface="Arial"/>
                <a:sym typeface="Arial"/>
              </a:rPr>
              <a:t>Line Status report</a:t>
            </a:r>
            <a:endParaRPr b="0">
              <a:latin typeface="Arial"/>
              <a:ea typeface="Arial"/>
              <a:cs typeface="Arial"/>
              <a:sym typeface="Arial"/>
            </a:endParaRPr>
          </a:p>
        </p:txBody>
      </p:sp>
      <p:sp>
        <p:nvSpPr>
          <p:cNvPr id="74" name="Google Shape;74;p13"/>
          <p:cNvSpPr txBox="1"/>
          <p:nvPr/>
        </p:nvSpPr>
        <p:spPr>
          <a:xfrm>
            <a:off x="671758" y="6301355"/>
            <a:ext cx="7229368" cy="330868"/>
          </a:xfrm>
          <a:prstGeom prst="rect">
            <a:avLst/>
          </a:prstGeom>
          <a:noFill/>
          <a:ln>
            <a:noFill/>
          </a:ln>
        </p:spPr>
        <p:txBody>
          <a:bodyPr spcFirstLastPara="1" wrap="square" lIns="91425" tIns="45700" rIns="91425" bIns="45700" anchor="b" anchorCtr="0">
            <a:noAutofit/>
          </a:bodyPr>
          <a:lstStyle/>
          <a:p>
            <a:pPr marL="0" marR="0" lvl="0" indent="0" algn="l" rtl="0">
              <a:lnSpc>
                <a:spcPct val="150000"/>
              </a:lnSpc>
              <a:spcBef>
                <a:spcPts val="0"/>
              </a:spcBef>
              <a:spcAft>
                <a:spcPts val="0"/>
              </a:spcAft>
              <a:buClr>
                <a:srgbClr val="4B2E83"/>
              </a:buClr>
              <a:buSzPts val="1200"/>
              <a:buFont typeface="Arial"/>
              <a:buNone/>
            </a:pPr>
            <a:r>
              <a:rPr lang="en-US" sz="1200" b="1" i="0" u="none" strike="noStrike" cap="none">
                <a:solidFill>
                  <a:srgbClr val="4B2E83"/>
                </a:solidFill>
                <a:latin typeface="Arial"/>
                <a:ea typeface="Arial"/>
                <a:cs typeface="Arial"/>
                <a:sym typeface="Arial"/>
              </a:rPr>
              <a:t>MRAM – Juan Lepez – Grant &amp; Contract Accounting</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14"/>
          <p:cNvSpPr txBox="1">
            <a:spLocks noGrp="1"/>
          </p:cNvSpPr>
          <p:nvPr>
            <p:ph type="body" idx="1"/>
          </p:nvPr>
        </p:nvSpPr>
        <p:spPr>
          <a:xfrm>
            <a:off x="671757" y="371510"/>
            <a:ext cx="8184662" cy="991998"/>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4B2E83"/>
              </a:buClr>
              <a:buSzPts val="3000"/>
              <a:buNone/>
            </a:pPr>
            <a:r>
              <a:rPr lang="en-US">
                <a:latin typeface="Arial"/>
                <a:ea typeface="Arial"/>
                <a:cs typeface="Arial"/>
                <a:sym typeface="Arial"/>
              </a:rPr>
              <a:t>Resources</a:t>
            </a:r>
            <a:endParaRPr/>
          </a:p>
        </p:txBody>
      </p:sp>
      <p:sp>
        <p:nvSpPr>
          <p:cNvPr id="80" name="Google Shape;80;p14"/>
          <p:cNvSpPr txBox="1">
            <a:spLocks noGrp="1"/>
          </p:cNvSpPr>
          <p:nvPr>
            <p:ph type="body" idx="2"/>
          </p:nvPr>
        </p:nvSpPr>
        <p:spPr>
          <a:xfrm>
            <a:off x="671758" y="1846557"/>
            <a:ext cx="8196210" cy="4314546"/>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rgbClr val="4B2E83"/>
              </a:buClr>
              <a:buSzPts val="2000"/>
              <a:buFont typeface="Merriweather Sans"/>
              <a:buChar char="&gt;"/>
            </a:pPr>
            <a:r>
              <a:rPr lang="en-US" sz="2000" b="0" u="sng">
                <a:solidFill>
                  <a:schemeClr val="hlink"/>
                </a:solidFill>
                <a:latin typeface="Arial"/>
                <a:ea typeface="Arial"/>
                <a:cs typeface="Arial"/>
                <a:sym typeface="Arial"/>
                <a:hlinkClick r:id="rId3"/>
              </a:rPr>
              <a:t>GIM 09 – Advance Budget Numbers</a:t>
            </a:r>
            <a:endParaRPr sz="2000" b="0">
              <a:latin typeface="Arial"/>
              <a:ea typeface="Arial"/>
              <a:cs typeface="Arial"/>
              <a:sym typeface="Arial"/>
            </a:endParaRPr>
          </a:p>
          <a:p>
            <a:pPr marL="342900" lvl="0" indent="-215900" algn="l" rtl="0">
              <a:spcBef>
                <a:spcPts val="400"/>
              </a:spcBef>
              <a:spcAft>
                <a:spcPts val="0"/>
              </a:spcAft>
              <a:buClr>
                <a:srgbClr val="4B2E83"/>
              </a:buClr>
              <a:buSzPts val="2000"/>
              <a:buFont typeface="Merriweather Sans"/>
              <a:buNone/>
            </a:pPr>
            <a:endParaRPr sz="2000" b="0">
              <a:latin typeface="Arial"/>
              <a:ea typeface="Arial"/>
              <a:cs typeface="Arial"/>
              <a:sym typeface="Arial"/>
            </a:endParaRPr>
          </a:p>
          <a:p>
            <a:pPr marL="342900" lvl="0" indent="-342900" algn="l" rtl="0">
              <a:spcBef>
                <a:spcPts val="400"/>
              </a:spcBef>
              <a:spcAft>
                <a:spcPts val="0"/>
              </a:spcAft>
              <a:buClr>
                <a:srgbClr val="4B2E83"/>
              </a:buClr>
              <a:buSzPts val="2000"/>
              <a:buFont typeface="Merriweather Sans"/>
              <a:buChar char="&gt;"/>
            </a:pPr>
            <a:r>
              <a:rPr lang="en-US" sz="2000" b="0" u="sng">
                <a:solidFill>
                  <a:schemeClr val="hlink"/>
                </a:solidFill>
                <a:latin typeface="Arial"/>
                <a:ea typeface="Arial"/>
                <a:cs typeface="Arial"/>
                <a:sym typeface="Arial"/>
                <a:hlinkClick r:id="rId4"/>
              </a:rPr>
              <a:t>GIM 23 – Sponsored Program Costing Policy</a:t>
            </a:r>
            <a:endParaRPr sz="2000" b="0">
              <a:latin typeface="Arial"/>
              <a:ea typeface="Arial"/>
              <a:cs typeface="Arial"/>
              <a:sym typeface="Arial"/>
            </a:endParaRPr>
          </a:p>
          <a:p>
            <a:pPr marL="342900" lvl="0" indent="-215900" algn="l" rtl="0">
              <a:spcBef>
                <a:spcPts val="400"/>
              </a:spcBef>
              <a:spcAft>
                <a:spcPts val="0"/>
              </a:spcAft>
              <a:buClr>
                <a:srgbClr val="4B2E83"/>
              </a:buClr>
              <a:buSzPts val="2000"/>
              <a:buFont typeface="Merriweather Sans"/>
              <a:buNone/>
            </a:pPr>
            <a:endParaRPr sz="2000" b="0">
              <a:latin typeface="Arial"/>
              <a:ea typeface="Arial"/>
              <a:cs typeface="Arial"/>
              <a:sym typeface="Arial"/>
            </a:endParaRPr>
          </a:p>
          <a:p>
            <a:pPr marL="342900" lvl="0" indent="-342900" algn="l" rtl="0">
              <a:spcBef>
                <a:spcPts val="400"/>
              </a:spcBef>
              <a:spcAft>
                <a:spcPts val="0"/>
              </a:spcAft>
              <a:buClr>
                <a:srgbClr val="4B2E83"/>
              </a:buClr>
              <a:buSzPts val="2000"/>
              <a:buFont typeface="Merriweather Sans"/>
              <a:buChar char="&gt;"/>
            </a:pPr>
            <a:r>
              <a:rPr lang="en-US" sz="2000" b="0">
                <a:latin typeface="Arial"/>
                <a:ea typeface="Arial"/>
                <a:cs typeface="Arial"/>
                <a:sym typeface="Arial"/>
              </a:rPr>
              <a:t>PAFC: </a:t>
            </a:r>
            <a:r>
              <a:rPr lang="en-US" sz="2000" b="0" u="sng">
                <a:solidFill>
                  <a:schemeClr val="hlink"/>
                </a:solidFill>
                <a:latin typeface="Arial"/>
                <a:ea typeface="Arial"/>
                <a:cs typeface="Arial"/>
                <a:sym typeface="Arial"/>
                <a:hlinkClick r:id="rId5"/>
              </a:rPr>
              <a:t>Four Cost Principles</a:t>
            </a:r>
            <a:endParaRPr sz="2000" b="0">
              <a:latin typeface="Arial"/>
              <a:ea typeface="Arial"/>
              <a:cs typeface="Arial"/>
              <a:sym typeface="Arial"/>
            </a:endParaRPr>
          </a:p>
          <a:p>
            <a:pPr marL="342900" lvl="0" indent="-215900" algn="l" rtl="0">
              <a:spcBef>
                <a:spcPts val="400"/>
              </a:spcBef>
              <a:spcAft>
                <a:spcPts val="0"/>
              </a:spcAft>
              <a:buClr>
                <a:srgbClr val="4B2E83"/>
              </a:buClr>
              <a:buSzPts val="2000"/>
              <a:buFont typeface="Merriweather Sans"/>
              <a:buNone/>
            </a:pPr>
            <a:endParaRPr sz="2000" b="0">
              <a:latin typeface="Arial"/>
              <a:ea typeface="Arial"/>
              <a:cs typeface="Arial"/>
              <a:sym typeface="Arial"/>
            </a:endParaRPr>
          </a:p>
          <a:p>
            <a:pPr marL="342900" lvl="0" indent="-342900" algn="l" rtl="0">
              <a:spcBef>
                <a:spcPts val="400"/>
              </a:spcBef>
              <a:spcAft>
                <a:spcPts val="0"/>
              </a:spcAft>
              <a:buClr>
                <a:srgbClr val="4B2E83"/>
              </a:buClr>
              <a:buSzPts val="2000"/>
              <a:buFont typeface="Merriweather Sans"/>
              <a:buChar char="&gt;"/>
            </a:pPr>
            <a:r>
              <a:rPr lang="en-US" sz="2000" b="0">
                <a:latin typeface="Arial"/>
                <a:ea typeface="Arial"/>
                <a:cs typeface="Arial"/>
                <a:sym typeface="Arial"/>
              </a:rPr>
              <a:t>SAGE: </a:t>
            </a:r>
            <a:r>
              <a:rPr lang="en-US" sz="2000" b="0" u="sng">
                <a:solidFill>
                  <a:schemeClr val="hlink"/>
                </a:solidFill>
                <a:latin typeface="Arial"/>
                <a:ea typeface="Arial"/>
                <a:cs typeface="Arial"/>
                <a:sym typeface="Arial"/>
                <a:hlinkClick r:id="rId6"/>
              </a:rPr>
              <a:t>Create an Advance Budget Request</a:t>
            </a:r>
            <a:endParaRPr sz="2000" b="0">
              <a:latin typeface="Arial"/>
              <a:ea typeface="Arial"/>
              <a:cs typeface="Arial"/>
              <a:sym typeface="Arial"/>
            </a:endParaRPr>
          </a:p>
          <a:p>
            <a:pPr marL="342900" lvl="0" indent="-215900" algn="l" rtl="0">
              <a:spcBef>
                <a:spcPts val="400"/>
              </a:spcBef>
              <a:spcAft>
                <a:spcPts val="0"/>
              </a:spcAft>
              <a:buClr>
                <a:srgbClr val="4B2E83"/>
              </a:buClr>
              <a:buSzPts val="2000"/>
              <a:buFont typeface="Merriweather Sans"/>
              <a:buNone/>
            </a:pPr>
            <a:endParaRPr sz="2000" b="0">
              <a:latin typeface="Arial"/>
              <a:ea typeface="Arial"/>
              <a:cs typeface="Arial"/>
              <a:sym typeface="Arial"/>
            </a:endParaRPr>
          </a:p>
          <a:p>
            <a:pPr marL="342900" lvl="0" indent="-342900" algn="l" rtl="0">
              <a:spcBef>
                <a:spcPts val="400"/>
              </a:spcBef>
              <a:spcAft>
                <a:spcPts val="0"/>
              </a:spcAft>
              <a:buClr>
                <a:srgbClr val="4B2E83"/>
              </a:buClr>
              <a:buSzPts val="2000"/>
              <a:buFont typeface="Merriweather Sans"/>
              <a:buChar char="&gt;"/>
            </a:pPr>
            <a:r>
              <a:rPr lang="en-US" sz="2000" b="0">
                <a:latin typeface="Arial"/>
                <a:ea typeface="Arial"/>
                <a:cs typeface="Arial"/>
                <a:sym typeface="Arial"/>
              </a:rPr>
              <a:t>GCA: </a:t>
            </a:r>
            <a:r>
              <a:rPr lang="en-US" sz="2000" b="0" u="sng">
                <a:solidFill>
                  <a:schemeClr val="hlink"/>
                </a:solidFill>
                <a:latin typeface="Arial"/>
                <a:ea typeface="Arial"/>
                <a:cs typeface="Arial"/>
                <a:sym typeface="Arial"/>
                <a:hlinkClick r:id="rId6"/>
              </a:rPr>
              <a:t>Advance Budget Setup and Extension</a:t>
            </a:r>
            <a:endParaRPr sz="2000" b="0">
              <a:latin typeface="Arial"/>
              <a:ea typeface="Arial"/>
              <a:cs typeface="Arial"/>
              <a:sym typeface="Arial"/>
            </a:endParaRPr>
          </a:p>
          <a:p>
            <a:pPr marL="0" lvl="0" indent="0" algn="l" rtl="0">
              <a:spcBef>
                <a:spcPts val="400"/>
              </a:spcBef>
              <a:spcAft>
                <a:spcPts val="0"/>
              </a:spcAft>
              <a:buClr>
                <a:srgbClr val="4B2E83"/>
              </a:buClr>
              <a:buSzPts val="2000"/>
              <a:buNone/>
            </a:pPr>
            <a:endParaRPr sz="2000" b="0">
              <a:latin typeface="Arial"/>
              <a:ea typeface="Arial"/>
              <a:cs typeface="Arial"/>
              <a:sym typeface="Arial"/>
            </a:endParaRPr>
          </a:p>
        </p:txBody>
      </p:sp>
      <p:sp>
        <p:nvSpPr>
          <p:cNvPr id="81" name="Google Shape;81;p14"/>
          <p:cNvSpPr txBox="1"/>
          <p:nvPr/>
        </p:nvSpPr>
        <p:spPr>
          <a:xfrm>
            <a:off x="671758" y="6301355"/>
            <a:ext cx="7229368" cy="330868"/>
          </a:xfrm>
          <a:prstGeom prst="rect">
            <a:avLst/>
          </a:prstGeom>
          <a:noFill/>
          <a:ln>
            <a:noFill/>
          </a:ln>
        </p:spPr>
        <p:txBody>
          <a:bodyPr spcFirstLastPara="1" wrap="square" lIns="91425" tIns="45700" rIns="91425" bIns="45700" anchor="b" anchorCtr="0">
            <a:noAutofit/>
          </a:bodyPr>
          <a:lstStyle/>
          <a:p>
            <a:pPr marL="0" marR="0" lvl="0" indent="0" algn="l" rtl="0">
              <a:lnSpc>
                <a:spcPct val="150000"/>
              </a:lnSpc>
              <a:spcBef>
                <a:spcPts val="0"/>
              </a:spcBef>
              <a:spcAft>
                <a:spcPts val="0"/>
              </a:spcAft>
              <a:buClr>
                <a:srgbClr val="4B2E83"/>
              </a:buClr>
              <a:buSzPts val="1200"/>
              <a:buFont typeface="Arial"/>
              <a:buNone/>
            </a:pPr>
            <a:r>
              <a:rPr lang="en-US" sz="1200" b="1" i="0" u="none" strike="noStrike" cap="none">
                <a:solidFill>
                  <a:srgbClr val="4B2E83"/>
                </a:solidFill>
                <a:latin typeface="Arial"/>
                <a:ea typeface="Arial"/>
                <a:cs typeface="Arial"/>
                <a:sym typeface="Arial"/>
              </a:rPr>
              <a:t>MRAM – Juan Lepez – Grant &amp; Contract Accounting</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5"/>
          <p:cNvSpPr txBox="1">
            <a:spLocks noGrp="1"/>
          </p:cNvSpPr>
          <p:nvPr>
            <p:ph type="body" idx="1"/>
          </p:nvPr>
        </p:nvSpPr>
        <p:spPr>
          <a:xfrm>
            <a:off x="671757" y="371510"/>
            <a:ext cx="8184662" cy="991998"/>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4B2E83"/>
              </a:buClr>
              <a:buSzPts val="3000"/>
              <a:buNone/>
            </a:pPr>
            <a:r>
              <a:rPr lang="en-US">
                <a:latin typeface="Arial"/>
                <a:ea typeface="Arial"/>
                <a:cs typeface="Arial"/>
                <a:sym typeface="Arial"/>
              </a:rPr>
              <a:t>Questions</a:t>
            </a:r>
            <a:endParaRPr/>
          </a:p>
        </p:txBody>
      </p:sp>
      <p:sp>
        <p:nvSpPr>
          <p:cNvPr id="87" name="Google Shape;87;p15"/>
          <p:cNvSpPr txBox="1">
            <a:spLocks noGrp="1"/>
          </p:cNvSpPr>
          <p:nvPr>
            <p:ph type="body" idx="2"/>
          </p:nvPr>
        </p:nvSpPr>
        <p:spPr>
          <a:xfrm>
            <a:off x="659305" y="1736725"/>
            <a:ext cx="8196210" cy="4015497"/>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4B2E83"/>
              </a:buClr>
              <a:buSzPts val="2400"/>
              <a:buNone/>
            </a:pPr>
            <a:endParaRPr>
              <a:latin typeface="Arial"/>
              <a:ea typeface="Arial"/>
              <a:cs typeface="Arial"/>
              <a:sym typeface="Arial"/>
            </a:endParaRPr>
          </a:p>
          <a:p>
            <a:pPr marL="0" lvl="0" indent="0" algn="l" rtl="0">
              <a:spcBef>
                <a:spcPts val="480"/>
              </a:spcBef>
              <a:spcAft>
                <a:spcPts val="0"/>
              </a:spcAft>
              <a:buClr>
                <a:srgbClr val="4B2E83"/>
              </a:buClr>
              <a:buSzPts val="2400"/>
              <a:buNone/>
            </a:pPr>
            <a:r>
              <a:rPr lang="en-US">
                <a:latin typeface="Arial"/>
                <a:ea typeface="Arial"/>
                <a:cs typeface="Arial"/>
                <a:sym typeface="Arial"/>
              </a:rPr>
              <a:t>Please contact GCA at </a:t>
            </a:r>
            <a:r>
              <a:rPr lang="en-US" u="sng">
                <a:solidFill>
                  <a:schemeClr val="hlink"/>
                </a:solidFill>
                <a:latin typeface="Arial"/>
                <a:ea typeface="Arial"/>
                <a:cs typeface="Arial"/>
                <a:sym typeface="Arial"/>
                <a:hlinkClick r:id="rId3"/>
              </a:rPr>
              <a:t>gcahelp@uw.edu</a:t>
            </a:r>
            <a:r>
              <a:rPr lang="en-US">
                <a:latin typeface="Arial"/>
                <a:ea typeface="Arial"/>
                <a:cs typeface="Arial"/>
                <a:sym typeface="Arial"/>
              </a:rPr>
              <a:t> </a:t>
            </a:r>
            <a:endParaRPr/>
          </a:p>
          <a:p>
            <a:pPr marL="0" lvl="0" indent="0" algn="l" rtl="0">
              <a:spcBef>
                <a:spcPts val="480"/>
              </a:spcBef>
              <a:spcAft>
                <a:spcPts val="0"/>
              </a:spcAft>
              <a:buClr>
                <a:srgbClr val="4B2E83"/>
              </a:buClr>
              <a:buSzPts val="2400"/>
              <a:buNone/>
            </a:pPr>
            <a:endParaRPr>
              <a:latin typeface="Arial"/>
              <a:ea typeface="Arial"/>
              <a:cs typeface="Arial"/>
              <a:sym typeface="Arial"/>
            </a:endParaRPr>
          </a:p>
        </p:txBody>
      </p:sp>
      <p:sp>
        <p:nvSpPr>
          <p:cNvPr id="88" name="Google Shape;88;p15"/>
          <p:cNvSpPr txBox="1"/>
          <p:nvPr/>
        </p:nvSpPr>
        <p:spPr>
          <a:xfrm>
            <a:off x="671758" y="6301355"/>
            <a:ext cx="7229368" cy="330868"/>
          </a:xfrm>
          <a:prstGeom prst="rect">
            <a:avLst/>
          </a:prstGeom>
          <a:noFill/>
          <a:ln>
            <a:noFill/>
          </a:ln>
        </p:spPr>
        <p:txBody>
          <a:bodyPr spcFirstLastPara="1" wrap="square" lIns="91425" tIns="45700" rIns="91425" bIns="45700" anchor="b" anchorCtr="0">
            <a:noAutofit/>
          </a:bodyPr>
          <a:lstStyle/>
          <a:p>
            <a:pPr marL="0" marR="0" lvl="0" indent="0" algn="l" rtl="0">
              <a:lnSpc>
                <a:spcPct val="150000"/>
              </a:lnSpc>
              <a:spcBef>
                <a:spcPts val="0"/>
              </a:spcBef>
              <a:spcAft>
                <a:spcPts val="0"/>
              </a:spcAft>
              <a:buClr>
                <a:srgbClr val="4B2E83"/>
              </a:buClr>
              <a:buSzPts val="1200"/>
              <a:buFont typeface="Arial"/>
              <a:buNone/>
            </a:pPr>
            <a:r>
              <a:rPr lang="en-US" sz="1200" b="1" i="0" u="none" strike="noStrike" cap="none">
                <a:solidFill>
                  <a:srgbClr val="4B2E83"/>
                </a:solidFill>
                <a:latin typeface="Arial"/>
                <a:ea typeface="Arial"/>
                <a:cs typeface="Arial"/>
                <a:sym typeface="Arial"/>
              </a:rPr>
              <a:t>MRAM – Juan Lepez – Grant &amp; Contract Accounting</a:t>
            </a:r>
            <a:endParaRPr/>
          </a:p>
        </p:txBody>
      </p:sp>
    </p:spTree>
  </p:cSld>
  <p:clrMapOvr>
    <a:masterClrMapping/>
  </p:clrMapOvr>
</p:sld>
</file>

<file path=ppt/theme/theme1.xml><?xml version="1.0" encoding="utf-8"?>
<a:theme xmlns:a="http://schemas.openxmlformats.org/drawingml/2006/main" name="Custom Design">
  <a:themeElements>
    <a:clrScheme name="UW Brand">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D8D9DA"/>
      </a:hlink>
      <a:folHlink>
        <a:srgbClr val="99999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ustom Design">
  <a:themeElements>
    <a:clrScheme name="Custom 5">
      <a:dk1>
        <a:srgbClr val="33006F"/>
      </a:dk1>
      <a:lt1>
        <a:srgbClr val="E8D3A2"/>
      </a:lt1>
      <a:dk2>
        <a:srgbClr val="33006F"/>
      </a:dk2>
      <a:lt2>
        <a:srgbClr val="FFFFFF"/>
      </a:lt2>
      <a:accent1>
        <a:srgbClr val="33006F"/>
      </a:accent1>
      <a:accent2>
        <a:srgbClr val="E8D3A2"/>
      </a:accent2>
      <a:accent3>
        <a:srgbClr val="FFFFFF"/>
      </a:accent3>
      <a:accent4>
        <a:srgbClr val="B2B2B2"/>
      </a:accent4>
      <a:accent5>
        <a:srgbClr val="26005C"/>
      </a:accent5>
      <a:accent6>
        <a:srgbClr val="917B4C"/>
      </a:accent6>
      <a:hlink>
        <a:srgbClr val="26005C"/>
      </a:hlink>
      <a:folHlink>
        <a:srgbClr val="33006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292</Words>
  <Application>Microsoft Office PowerPoint</Application>
  <PresentationFormat>On-screen Show (4:3)</PresentationFormat>
  <Paragraphs>40</Paragraphs>
  <Slides>5</Slides>
  <Notes>5</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5</vt:i4>
      </vt:variant>
    </vt:vector>
  </HeadingPairs>
  <TitlesOfParts>
    <vt:vector size="13" baseType="lpstr">
      <vt:lpstr>Calibri</vt:lpstr>
      <vt:lpstr>Encode Sans Black</vt:lpstr>
      <vt:lpstr>Merriweather Sans</vt:lpstr>
      <vt:lpstr>Open Sans Light</vt:lpstr>
      <vt:lpstr>Open Sans</vt:lpstr>
      <vt:lpstr>Arial</vt:lpstr>
      <vt:lpstr>Custom Design</vt:lpstr>
      <vt:lpstr>1_Custom Design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Azalea Vasquez</dc:creator>
  <cp:lastModifiedBy>Azalea Vasquez</cp:lastModifiedBy>
  <cp:revision>1</cp:revision>
  <dcterms:modified xsi:type="dcterms:W3CDTF">2023-05-22T14:20:05Z</dcterms:modified>
</cp:coreProperties>
</file>