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1"/>
    <p:sldMasterId id="2147483658" r:id="rId2"/>
  </p:sldMasterIdLst>
  <p:notesMasterIdLst>
    <p:notesMasterId r:id="rId14"/>
  </p:notes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embeddedFontLst>
    <p:embeddedFont>
      <p:font typeface="Century Gothic" panose="020B0502020202020204" pitchFamily="34" charset="0"/>
      <p:regular r:id="rId15"/>
      <p:bold r:id="rId16"/>
      <p:italic r:id="rId17"/>
      <p:boldItalic r:id="rId18"/>
    </p:embeddedFont>
    <p:embeddedFont>
      <p:font typeface="Encode Sans" panose="020B0604020202020204" charset="0"/>
      <p:regular r:id="rId19"/>
      <p:bold r:id="rId20"/>
    </p:embeddedFont>
    <p:embeddedFont>
      <p:font typeface="Encode Sans Black" panose="020B0604020202020204" charset="0"/>
      <p:bold r:id="rId21"/>
    </p:embeddedFont>
    <p:embeddedFont>
      <p:font typeface="Merriweather Sans" pitchFamily="2" charset="0"/>
      <p:regular r:id="rId22"/>
    </p:embeddedFont>
    <p:embeddedFont>
      <p:font typeface="Open Sans" panose="020B0606030504020204" pitchFamily="34" charset="0"/>
      <p:regular r:id="rId23"/>
      <p:bold r:id="rId24"/>
      <p:italic r:id="rId25"/>
      <p:boldItalic r:id="rId26"/>
    </p:embeddedFont>
    <p:embeddedFont>
      <p:font typeface="Open Sans Light" panose="020B0306030504020204" pitchFamily="3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2" d="100"/>
          <a:sy n="112" d="100"/>
        </p:scale>
        <p:origin x="157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slide" Target="slides/slide1.xml"/><Relationship Id="rId21" Type="http://schemas.openxmlformats.org/officeDocument/2006/relationships/font" Target="fonts/font7.fntdata"/><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3.fntdata"/><Relationship Id="rId25" Type="http://schemas.openxmlformats.org/officeDocument/2006/relationships/font" Target="fonts/font11.fntdata"/><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font" Target="fonts/font15.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10.fntdata"/><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font" Target="fonts/font14.fntdata"/><Relationship Id="rId10" Type="http://schemas.openxmlformats.org/officeDocument/2006/relationships/slide" Target="slides/slide8.xml"/><Relationship Id="rId19" Type="http://schemas.openxmlformats.org/officeDocument/2006/relationships/font" Target="fonts/font5.fntdata"/><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font" Target="fonts/font13.fntdata"/><Relationship Id="rId30" Type="http://schemas.openxmlformats.org/officeDocument/2006/relationships/font" Target="fonts/font16.fntdata"/><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611122794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275"/>
              <a:buFont typeface="Arial"/>
              <a:buNone/>
            </a:pPr>
            <a:endParaRPr sz="1100" b="0" i="0" u="none" strike="noStrike" cap="none">
              <a:solidFill>
                <a:schemeClr val="dk1"/>
              </a:solidFill>
              <a:latin typeface="Arial"/>
              <a:ea typeface="Arial"/>
              <a:cs typeface="Arial"/>
              <a:sym typeface="Arial"/>
            </a:endParaRPr>
          </a:p>
        </p:txBody>
      </p:sp>
      <p:sp>
        <p:nvSpPr>
          <p:cNvPr id="61" name="Google Shape;61;g611122794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c59fb4e307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2c59fb4e307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480"/>
              </a:spcBef>
              <a:spcAft>
                <a:spcPts val="0"/>
              </a:spcAft>
              <a:buNone/>
            </a:pPr>
            <a:r>
              <a:rPr lang="en-US"/>
              <a:t>Ari</a:t>
            </a:r>
            <a:endParaRPr/>
          </a:p>
        </p:txBody>
      </p:sp>
      <p:sp>
        <p:nvSpPr>
          <p:cNvPr id="127" name="Google Shape;127;g2c59fb4e307_0_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2bede33c40_0_5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r>
              <a:rPr lang="en-US"/>
              <a:t>Ari</a:t>
            </a:r>
            <a:endParaRPr sz="1200" b="0" i="0" u="none" strike="noStrike" cap="none">
              <a:solidFill>
                <a:schemeClr val="dk1"/>
              </a:solidFill>
              <a:latin typeface="Calibri"/>
              <a:ea typeface="Calibri"/>
              <a:cs typeface="Calibri"/>
              <a:sym typeface="Calibri"/>
            </a:endParaRPr>
          </a:p>
        </p:txBody>
      </p:sp>
      <p:sp>
        <p:nvSpPr>
          <p:cNvPr id="133" name="Google Shape;133;g2bede33c40_0_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418b5b4128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418b5b412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480"/>
              </a:spcBef>
              <a:spcAft>
                <a:spcPts val="0"/>
              </a:spcAft>
              <a:buNone/>
            </a:pPr>
            <a:r>
              <a:rPr lang="en-US"/>
              <a:t>Tim</a:t>
            </a:r>
            <a:endParaRPr/>
          </a:p>
        </p:txBody>
      </p:sp>
      <p:sp>
        <p:nvSpPr>
          <p:cNvPr id="68" name="Google Shape;68;g418b5b4128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6a8e488c68_0_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6a8e488c68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480"/>
              </a:spcBef>
              <a:spcAft>
                <a:spcPts val="0"/>
              </a:spcAft>
              <a:buNone/>
            </a:pPr>
            <a:r>
              <a:rPr lang="en-US"/>
              <a:t>Tim</a:t>
            </a:r>
            <a:endParaRPr/>
          </a:p>
          <a:p>
            <a:pPr marL="0" lvl="0" indent="0" algn="l" rtl="0">
              <a:spcBef>
                <a:spcPts val="480"/>
              </a:spcBef>
              <a:spcAft>
                <a:spcPts val="0"/>
              </a:spcAft>
              <a:buNone/>
            </a:pPr>
            <a:r>
              <a:rPr lang="en-US"/>
              <a:t>NIH adopting in 2025</a:t>
            </a:r>
            <a:endParaRPr/>
          </a:p>
          <a:p>
            <a:pPr marL="0" lvl="0" indent="0" algn="l" rtl="0">
              <a:spcBef>
                <a:spcPts val="480"/>
              </a:spcBef>
              <a:spcAft>
                <a:spcPts val="0"/>
              </a:spcAft>
              <a:buNone/>
            </a:pPr>
            <a:r>
              <a:rPr lang="en-US"/>
              <a:t>NSTC tool is on the same page as the common forms</a:t>
            </a:r>
            <a:endParaRPr/>
          </a:p>
        </p:txBody>
      </p:sp>
      <p:sp>
        <p:nvSpPr>
          <p:cNvPr id="76" name="Google Shape;76;g26a8e488c68_0_1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c4de601cc1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c4de601cc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480"/>
              </a:spcBef>
              <a:spcAft>
                <a:spcPts val="0"/>
              </a:spcAft>
              <a:buNone/>
            </a:pPr>
            <a:r>
              <a:rPr lang="en-US"/>
              <a:t>Tim</a:t>
            </a:r>
            <a:endParaRPr/>
          </a:p>
        </p:txBody>
      </p:sp>
      <p:sp>
        <p:nvSpPr>
          <p:cNvPr id="83" name="Google Shape;83;g2c4de601cc1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c59fb4e30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c59fb4e30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480"/>
              </a:spcBef>
              <a:spcAft>
                <a:spcPts val="0"/>
              </a:spcAft>
              <a:buNone/>
            </a:pPr>
            <a:r>
              <a:rPr lang="en-US"/>
              <a:t>Ari</a:t>
            </a:r>
            <a:endParaRPr/>
          </a:p>
        </p:txBody>
      </p:sp>
      <p:sp>
        <p:nvSpPr>
          <p:cNvPr id="90" name="Google Shape;90;g2c59fb4e307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6a8e488c68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26a8e488c6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480"/>
              </a:spcBef>
              <a:spcAft>
                <a:spcPts val="0"/>
              </a:spcAft>
              <a:buNone/>
            </a:pPr>
            <a:r>
              <a:rPr lang="en-US"/>
              <a:t>Ari</a:t>
            </a:r>
            <a:endParaRPr/>
          </a:p>
        </p:txBody>
      </p:sp>
      <p:sp>
        <p:nvSpPr>
          <p:cNvPr id="98" name="Google Shape;98;g26a8e488c6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418b5b4128_0_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418b5b4128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480"/>
              </a:spcBef>
              <a:spcAft>
                <a:spcPts val="0"/>
              </a:spcAft>
              <a:buNone/>
            </a:pPr>
            <a:r>
              <a:rPr lang="en-US"/>
              <a:t>Ari </a:t>
            </a:r>
            <a:endParaRPr/>
          </a:p>
        </p:txBody>
      </p:sp>
      <p:sp>
        <p:nvSpPr>
          <p:cNvPr id="106" name="Google Shape;106;g418b5b4128_0_44: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c4de601cc1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c4de601cc1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480"/>
              </a:spcBef>
              <a:spcAft>
                <a:spcPts val="0"/>
              </a:spcAft>
              <a:buNone/>
            </a:pPr>
            <a:r>
              <a:rPr lang="en-US"/>
              <a:t>Ari</a:t>
            </a:r>
            <a:endParaRPr/>
          </a:p>
        </p:txBody>
      </p:sp>
      <p:sp>
        <p:nvSpPr>
          <p:cNvPr id="113" name="Google Shape;113;g2c4de601cc1_0_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c4de601cc1_0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c4de601cc1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480"/>
              </a:spcBef>
              <a:spcAft>
                <a:spcPts val="0"/>
              </a:spcAft>
              <a:buNone/>
            </a:pPr>
            <a:endParaRPr/>
          </a:p>
        </p:txBody>
      </p:sp>
      <p:sp>
        <p:nvSpPr>
          <p:cNvPr id="120" name="Google Shape;120;g2c4de601cc1_0_2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sp>
        <p:nvSpPr>
          <p:cNvPr id="11" name="Google Shape;11;p2"/>
          <p:cNvSpPr txBox="1">
            <a:spLocks noGrp="1"/>
          </p:cNvSpPr>
          <p:nvPr>
            <p:ph type="body" idx="1"/>
          </p:nvPr>
        </p:nvSpPr>
        <p:spPr>
          <a:xfrm>
            <a:off x="671757" y="1167124"/>
            <a:ext cx="6972300" cy="2641756"/>
          </a:xfrm>
          <a:prstGeom prst="rect">
            <a:avLst/>
          </a:prstGeom>
          <a:noFill/>
          <a:ln>
            <a:noFill/>
          </a:ln>
        </p:spPr>
        <p:txBody>
          <a:bodyPr spcFirstLastPara="1" wrap="square" lIns="91425" tIns="91425" rIns="91425" bIns="91425" anchor="b" anchorCtr="0">
            <a:noAutofit/>
          </a:bodyPr>
          <a:lstStyle>
            <a:lvl1pPr marL="457200" marR="0" lvl="0" indent="-546100" algn="l" rtl="0">
              <a:lnSpc>
                <a:spcPct val="100000"/>
              </a:lnSpc>
              <a:spcBef>
                <a:spcPts val="1000"/>
              </a:spcBef>
              <a:spcAft>
                <a:spcPts val="0"/>
              </a:spcAft>
              <a:buClr>
                <a:srgbClr val="4B2E83"/>
              </a:buClr>
              <a:buSzPts val="5000"/>
              <a:buFont typeface="Arial"/>
              <a:buChar char="●"/>
              <a:defRPr sz="5000" b="0" i="0" u="none" strike="noStrike" cap="none">
                <a:solidFill>
                  <a:srgbClr val="4B2E83"/>
                </a:solidFill>
                <a:latin typeface="Open Sans"/>
                <a:ea typeface="Open Sans"/>
                <a:cs typeface="Open Sans"/>
                <a:sym typeface="Open Sans"/>
              </a:defRPr>
            </a:lvl1pPr>
            <a:lvl2pPr marL="914400" marR="0" lvl="1" indent="-406400" algn="l" rtl="0">
              <a:lnSpc>
                <a:spcPct val="100000"/>
              </a:lnSpc>
              <a:spcBef>
                <a:spcPts val="560"/>
              </a:spcBef>
              <a:spcAft>
                <a:spcPts val="0"/>
              </a:spcAft>
              <a:buClr>
                <a:srgbClr val="E8D3A2"/>
              </a:buClr>
              <a:buSzPts val="2800"/>
              <a:buFont typeface="Arial"/>
              <a:buChar char="○"/>
              <a:defRPr sz="2800" b="0" i="0" u="none" strike="noStrike" cap="none">
                <a:solidFill>
                  <a:srgbClr val="E8D3A2"/>
                </a:solidFill>
                <a:latin typeface="Encode Sans Black"/>
                <a:ea typeface="Encode Sans Black"/>
                <a:cs typeface="Encode Sans Black"/>
                <a:sym typeface="Encode Sans Black"/>
              </a:defRPr>
            </a:lvl2pPr>
            <a:lvl3pPr marL="1371600" marR="0" lvl="2" indent="-381000" algn="l" rtl="0">
              <a:lnSpc>
                <a:spcPct val="100000"/>
              </a:lnSpc>
              <a:spcBef>
                <a:spcPts val="480"/>
              </a:spcBef>
              <a:spcAft>
                <a:spcPts val="0"/>
              </a:spcAft>
              <a:buClr>
                <a:srgbClr val="E8D3A2"/>
              </a:buClr>
              <a:buSzPts val="2400"/>
              <a:buFont typeface="Arial"/>
              <a:buChar char="■"/>
              <a:defRPr sz="2400" b="0" i="0" u="none" strike="noStrike" cap="none">
                <a:solidFill>
                  <a:srgbClr val="E8D3A2"/>
                </a:solidFill>
                <a:latin typeface="Encode Sans Black"/>
                <a:ea typeface="Encode Sans Black"/>
                <a:cs typeface="Encode Sans Black"/>
                <a:sym typeface="Encode Sans Black"/>
              </a:defRPr>
            </a:lvl3pPr>
            <a:lvl4pPr marL="1828800" marR="0" lvl="3" indent="-355600" algn="l" rtl="0">
              <a:lnSpc>
                <a:spcPct val="100000"/>
              </a:lnSpc>
              <a:spcBef>
                <a:spcPts val="400"/>
              </a:spcBef>
              <a:spcAft>
                <a:spcPts val="0"/>
              </a:spcAft>
              <a:buClr>
                <a:srgbClr val="E8D3A2"/>
              </a:buClr>
              <a:buSzPts val="2000"/>
              <a:buFont typeface="Arial"/>
              <a:buChar char="●"/>
              <a:defRPr sz="2000" b="0" i="0" u="none" strike="noStrike" cap="none">
                <a:solidFill>
                  <a:srgbClr val="E8D3A2"/>
                </a:solidFill>
                <a:latin typeface="Encode Sans Black"/>
                <a:ea typeface="Encode Sans Black"/>
                <a:cs typeface="Encode Sans Black"/>
                <a:sym typeface="Encode Sans Black"/>
              </a:defRPr>
            </a:lvl4pPr>
            <a:lvl5pPr marL="2286000" marR="0" lvl="4" indent="-355600" algn="l" rtl="0">
              <a:lnSpc>
                <a:spcPct val="100000"/>
              </a:lnSpc>
              <a:spcBef>
                <a:spcPts val="400"/>
              </a:spcBef>
              <a:spcAft>
                <a:spcPts val="0"/>
              </a:spcAft>
              <a:buClr>
                <a:srgbClr val="E8D3A2"/>
              </a:buClr>
              <a:buSzPts val="2000"/>
              <a:buFont typeface="Arial"/>
              <a:buChar char="○"/>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2" name="Google Shape;12;p2" descr="W Logo_Purple_2685_HEX.png"/>
          <p:cNvPicPr preferRelativeResize="0"/>
          <p:nvPr/>
        </p:nvPicPr>
        <p:blipFill rotWithShape="1">
          <a:blip r:embed="rId2">
            <a:alphaModFix/>
          </a:blip>
          <a:srcRect/>
          <a:stretch/>
        </p:blipFill>
        <p:spPr>
          <a:xfrm>
            <a:off x="7448139" y="5949410"/>
            <a:ext cx="1368171" cy="923452"/>
          </a:xfrm>
          <a:prstGeom prst="rect">
            <a:avLst/>
          </a:prstGeom>
          <a:noFill/>
          <a:ln>
            <a:noFill/>
          </a:ln>
        </p:spPr>
      </p:pic>
      <p:pic>
        <p:nvPicPr>
          <p:cNvPr id="13" name="Google Shape;13;p2" descr="Wordmark_center_Purple_HEX.png"/>
          <p:cNvPicPr preferRelativeResize="0"/>
          <p:nvPr/>
        </p:nvPicPr>
        <p:blipFill rotWithShape="1">
          <a:blip r:embed="rId3">
            <a:alphaModFix/>
          </a:blip>
          <a:srcRect/>
          <a:stretch/>
        </p:blipFill>
        <p:spPr>
          <a:xfrm>
            <a:off x="792039" y="6487457"/>
            <a:ext cx="2407146" cy="163360"/>
          </a:xfrm>
          <a:prstGeom prst="rect">
            <a:avLst/>
          </a:prstGeom>
          <a:noFill/>
          <a:ln>
            <a:noFill/>
          </a:ln>
        </p:spPr>
      </p:pic>
      <p:pic>
        <p:nvPicPr>
          <p:cNvPr id="14" name="Google Shape;14;p2" descr="Bar_RtAngle_7502_RGB.png"/>
          <p:cNvPicPr preferRelativeResize="0"/>
          <p:nvPr/>
        </p:nvPicPr>
        <p:blipFill rotWithShape="1">
          <a:blip r:embed="rId4">
            <a:alphaModFix/>
          </a:blip>
          <a:srcRect/>
          <a:stretch/>
        </p:blipFill>
        <p:spPr>
          <a:xfrm>
            <a:off x="813587" y="4006085"/>
            <a:ext cx="2264487" cy="112762"/>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Header + Content">
  <p:cSld name="Header + Content">
    <p:spTree>
      <p:nvGrpSpPr>
        <p:cNvPr id="1" name="Shape 15"/>
        <p:cNvGrpSpPr/>
        <p:nvPr/>
      </p:nvGrpSpPr>
      <p:grpSpPr>
        <a:xfrm>
          <a:off x="0" y="0"/>
          <a:ext cx="0" cy="0"/>
          <a:chOff x="0" y="0"/>
          <a:chExt cx="0" cy="0"/>
        </a:xfrm>
      </p:grpSpPr>
      <p:sp>
        <p:nvSpPr>
          <p:cNvPr id="16" name="Google Shape;16;p3"/>
          <p:cNvSpPr txBox="1">
            <a:spLocks noGrp="1"/>
          </p:cNvSpPr>
          <p:nvPr>
            <p:ph type="body" idx="1"/>
          </p:nvPr>
        </p:nvSpPr>
        <p:spPr>
          <a:xfrm>
            <a:off x="671757" y="371510"/>
            <a:ext cx="8184662" cy="991998"/>
          </a:xfrm>
          <a:prstGeom prst="rect">
            <a:avLst/>
          </a:prstGeom>
          <a:noFill/>
          <a:ln>
            <a:noFill/>
          </a:ln>
        </p:spPr>
        <p:txBody>
          <a:bodyPr spcFirstLastPara="1" wrap="square" lIns="91425" tIns="91425" rIns="91425" bIns="91425" anchor="b" anchorCtr="0">
            <a:noAutofit/>
          </a:bodyPr>
          <a:lstStyle>
            <a:lvl1pPr marL="457200" marR="0" lvl="0" indent="-419100" algn="l" rtl="0">
              <a:lnSpc>
                <a:spcPct val="90000"/>
              </a:lnSpc>
              <a:spcBef>
                <a:spcPts val="600"/>
              </a:spcBef>
              <a:spcAft>
                <a:spcPts val="0"/>
              </a:spcAft>
              <a:buClr>
                <a:srgbClr val="4B2E83"/>
              </a:buClr>
              <a:buSzPts val="3000"/>
              <a:buFont typeface="Arial"/>
              <a:buChar char="●"/>
              <a:defRPr sz="3000" b="0" i="0" u="none" strike="noStrike" cap="none">
                <a:solidFill>
                  <a:srgbClr val="4B2E83"/>
                </a:solidFill>
                <a:latin typeface="Open Sans"/>
                <a:ea typeface="Open Sans"/>
                <a:cs typeface="Open Sans"/>
                <a:sym typeface="Open Sans"/>
              </a:defRPr>
            </a:lvl1pPr>
            <a:lvl2pPr marL="914400" marR="0" lvl="1" indent="-406400" algn="l" rtl="0">
              <a:lnSpc>
                <a:spcPct val="100000"/>
              </a:lnSpc>
              <a:spcBef>
                <a:spcPts val="560"/>
              </a:spcBef>
              <a:spcAft>
                <a:spcPts val="0"/>
              </a:spcAft>
              <a:buClr>
                <a:srgbClr val="E8D3A2"/>
              </a:buClr>
              <a:buSzPts val="2800"/>
              <a:buFont typeface="Arial"/>
              <a:buChar char="○"/>
              <a:defRPr sz="2800" b="0" i="0" u="none" strike="noStrike" cap="none">
                <a:solidFill>
                  <a:srgbClr val="E8D3A2"/>
                </a:solidFill>
                <a:latin typeface="Encode Sans Black"/>
                <a:ea typeface="Encode Sans Black"/>
                <a:cs typeface="Encode Sans Black"/>
                <a:sym typeface="Encode Sans Black"/>
              </a:defRPr>
            </a:lvl2pPr>
            <a:lvl3pPr marL="1371600" marR="0" lvl="2" indent="-381000" algn="l" rtl="0">
              <a:lnSpc>
                <a:spcPct val="100000"/>
              </a:lnSpc>
              <a:spcBef>
                <a:spcPts val="480"/>
              </a:spcBef>
              <a:spcAft>
                <a:spcPts val="0"/>
              </a:spcAft>
              <a:buClr>
                <a:srgbClr val="E8D3A2"/>
              </a:buClr>
              <a:buSzPts val="2400"/>
              <a:buFont typeface="Arial"/>
              <a:buChar char="■"/>
              <a:defRPr sz="2400" b="0" i="0" u="none" strike="noStrike" cap="none">
                <a:solidFill>
                  <a:srgbClr val="E8D3A2"/>
                </a:solidFill>
                <a:latin typeface="Encode Sans Black"/>
                <a:ea typeface="Encode Sans Black"/>
                <a:cs typeface="Encode Sans Black"/>
                <a:sym typeface="Encode Sans Black"/>
              </a:defRPr>
            </a:lvl3pPr>
            <a:lvl4pPr marL="1828800" marR="0" lvl="3" indent="-355600" algn="l" rtl="0">
              <a:lnSpc>
                <a:spcPct val="100000"/>
              </a:lnSpc>
              <a:spcBef>
                <a:spcPts val="400"/>
              </a:spcBef>
              <a:spcAft>
                <a:spcPts val="0"/>
              </a:spcAft>
              <a:buClr>
                <a:srgbClr val="E8D3A2"/>
              </a:buClr>
              <a:buSzPts val="2000"/>
              <a:buFont typeface="Arial"/>
              <a:buChar char="●"/>
              <a:defRPr sz="2000" b="0" i="0" u="none" strike="noStrike" cap="none">
                <a:solidFill>
                  <a:srgbClr val="E8D3A2"/>
                </a:solidFill>
                <a:latin typeface="Encode Sans Black"/>
                <a:ea typeface="Encode Sans Black"/>
                <a:cs typeface="Encode Sans Black"/>
                <a:sym typeface="Encode Sans Black"/>
              </a:defRPr>
            </a:lvl4pPr>
            <a:lvl5pPr marL="2286000" marR="0" lvl="4" indent="-355600" algn="l" rtl="0">
              <a:lnSpc>
                <a:spcPct val="100000"/>
              </a:lnSpc>
              <a:spcBef>
                <a:spcPts val="400"/>
              </a:spcBef>
              <a:spcAft>
                <a:spcPts val="0"/>
              </a:spcAft>
              <a:buClr>
                <a:srgbClr val="E8D3A2"/>
              </a:buClr>
              <a:buSzPts val="2000"/>
              <a:buFont typeface="Arial"/>
              <a:buChar char="○"/>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7" name="Google Shape;17;p3"/>
          <p:cNvSpPr txBox="1">
            <a:spLocks noGrp="1"/>
          </p:cNvSpPr>
          <p:nvPr>
            <p:ph type="body" idx="2"/>
          </p:nvPr>
        </p:nvSpPr>
        <p:spPr>
          <a:xfrm>
            <a:off x="659305" y="1736725"/>
            <a:ext cx="8196210" cy="4015497"/>
          </a:xfrm>
          <a:prstGeom prst="rect">
            <a:avLst/>
          </a:prstGeom>
          <a:noFill/>
          <a:ln>
            <a:noFill/>
          </a:ln>
        </p:spPr>
        <p:txBody>
          <a:bodyPr spcFirstLastPara="1" wrap="square" lIns="91425" tIns="91425" rIns="91425" bIns="91425" anchor="t" anchorCtr="0">
            <a:noAutofit/>
          </a:bodyPr>
          <a:lstStyle>
            <a:lvl1pPr marL="457200" marR="0" lvl="0" indent="-381000" algn="l" rtl="0">
              <a:lnSpc>
                <a:spcPct val="100000"/>
              </a:lnSpc>
              <a:spcBef>
                <a:spcPts val="480"/>
              </a:spcBef>
              <a:spcAft>
                <a:spcPts val="0"/>
              </a:spcAft>
              <a:buClr>
                <a:srgbClr val="4B2E83"/>
              </a:buClr>
              <a:buSzPts val="2400"/>
              <a:buFont typeface="Merriweather Sans"/>
              <a:buChar char="&gt;"/>
              <a:defRPr sz="2400" b="0" i="0" u="none" strike="noStrike" cap="none">
                <a:solidFill>
                  <a:srgbClr val="4B2E83"/>
                </a:solidFill>
                <a:latin typeface="Open Sans"/>
                <a:ea typeface="Open Sans"/>
                <a:cs typeface="Open Sans"/>
                <a:sym typeface="Open Sans"/>
              </a:defRPr>
            </a:lvl1pPr>
            <a:lvl2pPr marL="914400" marR="0" lvl="1" indent="-355600" algn="l" rtl="0">
              <a:lnSpc>
                <a:spcPct val="100000"/>
              </a:lnSpc>
              <a:spcBef>
                <a:spcPts val="400"/>
              </a:spcBef>
              <a:spcAft>
                <a:spcPts val="0"/>
              </a:spcAft>
              <a:buClr>
                <a:srgbClr val="4B2E83"/>
              </a:buClr>
              <a:buSzPts val="2000"/>
              <a:buFont typeface="Open Sans"/>
              <a:buChar char="–"/>
              <a:defRPr sz="2000" b="0" i="0" u="none" strike="noStrike" cap="none">
                <a:solidFill>
                  <a:srgbClr val="4B2E83"/>
                </a:solidFill>
                <a:latin typeface="Open Sans"/>
                <a:ea typeface="Open Sans"/>
                <a:cs typeface="Open Sans"/>
                <a:sym typeface="Open Sans"/>
              </a:defRPr>
            </a:lvl2pPr>
            <a:lvl3pPr marL="1371600" marR="0" lvl="2" indent="-342900" algn="l" rtl="0">
              <a:lnSpc>
                <a:spcPct val="100000"/>
              </a:lnSpc>
              <a:spcBef>
                <a:spcPts val="360"/>
              </a:spcBef>
              <a:spcAft>
                <a:spcPts val="0"/>
              </a:spcAft>
              <a:buClr>
                <a:srgbClr val="4B2E83"/>
              </a:buClr>
              <a:buSzPts val="1800"/>
              <a:buFont typeface="Merriweather Sans"/>
              <a:buChar char="&gt;"/>
              <a:defRPr sz="1800" b="0" i="0" u="none" strike="noStrike" cap="none">
                <a:solidFill>
                  <a:srgbClr val="4B2E83"/>
                </a:solidFill>
                <a:latin typeface="Open Sans"/>
                <a:ea typeface="Open Sans"/>
                <a:cs typeface="Open Sans"/>
                <a:sym typeface="Open Sans"/>
              </a:defRPr>
            </a:lvl3pPr>
            <a:lvl4pPr marL="1828800" marR="0" lvl="3" indent="-330200" algn="l" rtl="0">
              <a:lnSpc>
                <a:spcPct val="100000"/>
              </a:lnSpc>
              <a:spcBef>
                <a:spcPts val="320"/>
              </a:spcBef>
              <a:spcAft>
                <a:spcPts val="0"/>
              </a:spcAft>
              <a:buClr>
                <a:srgbClr val="4B2E83"/>
              </a:buClr>
              <a:buSzPts val="1600"/>
              <a:buFont typeface="Open Sans"/>
              <a:buChar char="–"/>
              <a:defRPr sz="1600" b="0" i="0" u="none" strike="noStrike" cap="none">
                <a:solidFill>
                  <a:srgbClr val="4B2E83"/>
                </a:solidFill>
                <a:latin typeface="Open Sans"/>
                <a:ea typeface="Open Sans"/>
                <a:cs typeface="Open Sans"/>
                <a:sym typeface="Open Sans"/>
              </a:defRPr>
            </a:lvl4pPr>
            <a:lvl5pPr marL="2286000" marR="0" lvl="4" indent="-317500" algn="l" rtl="0">
              <a:lnSpc>
                <a:spcPct val="100000"/>
              </a:lnSpc>
              <a:spcBef>
                <a:spcPts val="280"/>
              </a:spcBef>
              <a:spcAft>
                <a:spcPts val="0"/>
              </a:spcAft>
              <a:buClr>
                <a:srgbClr val="4B2E83"/>
              </a:buClr>
              <a:buSzPts val="1400"/>
              <a:buFont typeface="Merriweather Sans"/>
              <a:buChar char="&gt;"/>
              <a:defRPr sz="1400" b="0" i="0" u="none" strike="noStrike" cap="none">
                <a:solidFill>
                  <a:srgbClr val="4B2E83"/>
                </a:solidFill>
                <a:latin typeface="Open Sans"/>
                <a:ea typeface="Open Sans"/>
                <a:cs typeface="Open Sans"/>
                <a:sym typeface="Open Sans"/>
              </a:defRPr>
            </a:lvl5pPr>
            <a:lvl6pPr marL="2743200" marR="0" lvl="5"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9pPr>
          </a:lstStyle>
          <a:p>
            <a:endParaRPr/>
          </a:p>
        </p:txBody>
      </p:sp>
      <p:pic>
        <p:nvPicPr>
          <p:cNvPr id="18" name="Google Shape;18;p3" descr="W Logo_Purple_2685_HEX.png"/>
          <p:cNvPicPr preferRelativeResize="0"/>
          <p:nvPr/>
        </p:nvPicPr>
        <p:blipFill rotWithShape="1">
          <a:blip r:embed="rId2">
            <a:alphaModFix/>
          </a:blip>
          <a:srcRect/>
          <a:stretch/>
        </p:blipFill>
        <p:spPr>
          <a:xfrm>
            <a:off x="7448139" y="5949410"/>
            <a:ext cx="1368171" cy="923452"/>
          </a:xfrm>
          <a:prstGeom prst="rect">
            <a:avLst/>
          </a:prstGeom>
          <a:noFill/>
          <a:ln>
            <a:noFill/>
          </a:ln>
        </p:spPr>
      </p:pic>
      <p:pic>
        <p:nvPicPr>
          <p:cNvPr id="19" name="Google Shape;19;p3" descr="Bar_RtAngle_7502_RGB.png"/>
          <p:cNvPicPr preferRelativeResize="0"/>
          <p:nvPr/>
        </p:nvPicPr>
        <p:blipFill rotWithShape="1">
          <a:blip r:embed="rId3">
            <a:alphaModFix/>
          </a:blip>
          <a:srcRect/>
          <a:stretch/>
        </p:blipFill>
        <p:spPr>
          <a:xfrm>
            <a:off x="784225" y="1437805"/>
            <a:ext cx="1346402" cy="6704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Header + Subheader + Content">
  <p:cSld name="Header + Subheader + Content">
    <p:spTree>
      <p:nvGrpSpPr>
        <p:cNvPr id="1" name="Shape 20"/>
        <p:cNvGrpSpPr/>
        <p:nvPr/>
      </p:nvGrpSpPr>
      <p:grpSpPr>
        <a:xfrm>
          <a:off x="0" y="0"/>
          <a:ext cx="0" cy="0"/>
          <a:chOff x="0" y="0"/>
          <a:chExt cx="0" cy="0"/>
        </a:xfrm>
      </p:grpSpPr>
      <p:sp>
        <p:nvSpPr>
          <p:cNvPr id="21" name="Google Shape;21;p4"/>
          <p:cNvSpPr txBox="1">
            <a:spLocks noGrp="1"/>
          </p:cNvSpPr>
          <p:nvPr>
            <p:ph type="body" idx="1"/>
          </p:nvPr>
        </p:nvSpPr>
        <p:spPr>
          <a:xfrm>
            <a:off x="671757" y="371510"/>
            <a:ext cx="8184662" cy="991998"/>
          </a:xfrm>
          <a:prstGeom prst="rect">
            <a:avLst/>
          </a:prstGeom>
          <a:noFill/>
          <a:ln>
            <a:noFill/>
          </a:ln>
        </p:spPr>
        <p:txBody>
          <a:bodyPr spcFirstLastPara="1" wrap="square" lIns="91425" tIns="91425" rIns="91425" bIns="91425" anchor="b" anchorCtr="0">
            <a:noAutofit/>
          </a:bodyPr>
          <a:lstStyle>
            <a:lvl1pPr marL="457200" marR="0" lvl="0" indent="-419100" algn="l" rtl="0">
              <a:lnSpc>
                <a:spcPct val="90000"/>
              </a:lnSpc>
              <a:spcBef>
                <a:spcPts val="600"/>
              </a:spcBef>
              <a:spcAft>
                <a:spcPts val="0"/>
              </a:spcAft>
              <a:buClr>
                <a:srgbClr val="4B2E83"/>
              </a:buClr>
              <a:buSzPts val="3000"/>
              <a:buFont typeface="Arial"/>
              <a:buChar char="●"/>
              <a:defRPr sz="3000" b="0" i="0" u="none" strike="noStrike" cap="none">
                <a:solidFill>
                  <a:srgbClr val="4B2E83"/>
                </a:solidFill>
                <a:latin typeface="Open Sans"/>
                <a:ea typeface="Open Sans"/>
                <a:cs typeface="Open Sans"/>
                <a:sym typeface="Open Sans"/>
              </a:defRPr>
            </a:lvl1pPr>
            <a:lvl2pPr marL="914400" marR="0" lvl="1" indent="-406400" algn="l" rtl="0">
              <a:lnSpc>
                <a:spcPct val="100000"/>
              </a:lnSpc>
              <a:spcBef>
                <a:spcPts val="560"/>
              </a:spcBef>
              <a:spcAft>
                <a:spcPts val="0"/>
              </a:spcAft>
              <a:buClr>
                <a:srgbClr val="E8D3A2"/>
              </a:buClr>
              <a:buSzPts val="2800"/>
              <a:buFont typeface="Arial"/>
              <a:buChar char="○"/>
              <a:defRPr sz="2800" b="0" i="0" u="none" strike="noStrike" cap="none">
                <a:solidFill>
                  <a:srgbClr val="E8D3A2"/>
                </a:solidFill>
                <a:latin typeface="Encode Sans Black"/>
                <a:ea typeface="Encode Sans Black"/>
                <a:cs typeface="Encode Sans Black"/>
                <a:sym typeface="Encode Sans Black"/>
              </a:defRPr>
            </a:lvl2pPr>
            <a:lvl3pPr marL="1371600" marR="0" lvl="2" indent="-381000" algn="l" rtl="0">
              <a:lnSpc>
                <a:spcPct val="100000"/>
              </a:lnSpc>
              <a:spcBef>
                <a:spcPts val="480"/>
              </a:spcBef>
              <a:spcAft>
                <a:spcPts val="0"/>
              </a:spcAft>
              <a:buClr>
                <a:srgbClr val="E8D3A2"/>
              </a:buClr>
              <a:buSzPts val="2400"/>
              <a:buFont typeface="Arial"/>
              <a:buChar char="■"/>
              <a:defRPr sz="2400" b="0" i="0" u="none" strike="noStrike" cap="none">
                <a:solidFill>
                  <a:srgbClr val="E8D3A2"/>
                </a:solidFill>
                <a:latin typeface="Encode Sans Black"/>
                <a:ea typeface="Encode Sans Black"/>
                <a:cs typeface="Encode Sans Black"/>
                <a:sym typeface="Encode Sans Black"/>
              </a:defRPr>
            </a:lvl3pPr>
            <a:lvl4pPr marL="1828800" marR="0" lvl="3" indent="-355600" algn="l" rtl="0">
              <a:lnSpc>
                <a:spcPct val="100000"/>
              </a:lnSpc>
              <a:spcBef>
                <a:spcPts val="400"/>
              </a:spcBef>
              <a:spcAft>
                <a:spcPts val="0"/>
              </a:spcAft>
              <a:buClr>
                <a:srgbClr val="E8D3A2"/>
              </a:buClr>
              <a:buSzPts val="2000"/>
              <a:buFont typeface="Arial"/>
              <a:buChar char="●"/>
              <a:defRPr sz="2000" b="0" i="0" u="none" strike="noStrike" cap="none">
                <a:solidFill>
                  <a:srgbClr val="E8D3A2"/>
                </a:solidFill>
                <a:latin typeface="Encode Sans Black"/>
                <a:ea typeface="Encode Sans Black"/>
                <a:cs typeface="Encode Sans Black"/>
                <a:sym typeface="Encode Sans Black"/>
              </a:defRPr>
            </a:lvl4pPr>
            <a:lvl5pPr marL="2286000" marR="0" lvl="4" indent="-355600" algn="l" rtl="0">
              <a:lnSpc>
                <a:spcPct val="100000"/>
              </a:lnSpc>
              <a:spcBef>
                <a:spcPts val="400"/>
              </a:spcBef>
              <a:spcAft>
                <a:spcPts val="0"/>
              </a:spcAft>
              <a:buClr>
                <a:srgbClr val="E8D3A2"/>
              </a:buClr>
              <a:buSzPts val="2000"/>
              <a:buFont typeface="Arial"/>
              <a:buChar char="○"/>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2" name="Google Shape;22;p4"/>
          <p:cNvSpPr txBox="1">
            <a:spLocks noGrp="1"/>
          </p:cNvSpPr>
          <p:nvPr>
            <p:ph type="body" idx="2"/>
          </p:nvPr>
        </p:nvSpPr>
        <p:spPr>
          <a:xfrm>
            <a:off x="659305" y="2320239"/>
            <a:ext cx="8197114" cy="3810086"/>
          </a:xfrm>
          <a:prstGeom prst="rect">
            <a:avLst/>
          </a:prstGeom>
          <a:noFill/>
          <a:ln>
            <a:noFill/>
          </a:ln>
        </p:spPr>
        <p:txBody>
          <a:bodyPr spcFirstLastPara="1" wrap="square" lIns="91425" tIns="91425" rIns="91425" bIns="91425" anchor="t" anchorCtr="0">
            <a:noAutofit/>
          </a:bodyPr>
          <a:lstStyle>
            <a:lvl1pPr marL="457200" marR="0" lvl="0" indent="-381000" algn="l" rtl="0">
              <a:lnSpc>
                <a:spcPct val="100000"/>
              </a:lnSpc>
              <a:spcBef>
                <a:spcPts val="480"/>
              </a:spcBef>
              <a:spcAft>
                <a:spcPts val="0"/>
              </a:spcAft>
              <a:buClr>
                <a:srgbClr val="4B2E83"/>
              </a:buClr>
              <a:buSzPts val="2400"/>
              <a:buFont typeface="Merriweather Sans"/>
              <a:buChar char="&gt;"/>
              <a:defRPr sz="2400" b="1" i="0" u="none" strike="noStrike" cap="none">
                <a:solidFill>
                  <a:srgbClr val="4B2E83"/>
                </a:solidFill>
                <a:latin typeface="Open Sans"/>
                <a:ea typeface="Open Sans"/>
                <a:cs typeface="Open Sans"/>
                <a:sym typeface="Open Sans"/>
              </a:defRPr>
            </a:lvl1pPr>
            <a:lvl2pPr marL="914400" marR="0" lvl="1" indent="-355600" algn="l" rtl="0">
              <a:lnSpc>
                <a:spcPct val="100000"/>
              </a:lnSpc>
              <a:spcBef>
                <a:spcPts val="400"/>
              </a:spcBef>
              <a:spcAft>
                <a:spcPts val="0"/>
              </a:spcAft>
              <a:buClr>
                <a:srgbClr val="4B2E83"/>
              </a:buClr>
              <a:buSzPts val="2000"/>
              <a:buFont typeface="Arial"/>
              <a:buChar char="–"/>
              <a:defRPr sz="2000" b="1" i="0" u="none" strike="noStrike" cap="none">
                <a:solidFill>
                  <a:srgbClr val="4B2E83"/>
                </a:solidFill>
                <a:latin typeface="Open Sans"/>
                <a:ea typeface="Open Sans"/>
                <a:cs typeface="Open Sans"/>
                <a:sym typeface="Open Sans"/>
              </a:defRPr>
            </a:lvl2pPr>
            <a:lvl3pPr marL="1371600" marR="0" lvl="2" indent="-342900" algn="l" rtl="0">
              <a:lnSpc>
                <a:spcPct val="100000"/>
              </a:lnSpc>
              <a:spcBef>
                <a:spcPts val="360"/>
              </a:spcBef>
              <a:spcAft>
                <a:spcPts val="0"/>
              </a:spcAft>
              <a:buClr>
                <a:srgbClr val="4B2E83"/>
              </a:buClr>
              <a:buSzPts val="1800"/>
              <a:buFont typeface="Merriweather Sans"/>
              <a:buChar char="&gt;"/>
              <a:defRPr sz="1800" b="1" i="0" u="none" strike="noStrike" cap="none">
                <a:solidFill>
                  <a:srgbClr val="4B2E83"/>
                </a:solidFill>
                <a:latin typeface="Open Sans"/>
                <a:ea typeface="Open Sans"/>
                <a:cs typeface="Open Sans"/>
                <a:sym typeface="Open Sans"/>
              </a:defRPr>
            </a:lvl3pPr>
            <a:lvl4pPr marL="1828800" marR="0" lvl="3" indent="-330200" algn="l" rtl="0">
              <a:lnSpc>
                <a:spcPct val="100000"/>
              </a:lnSpc>
              <a:spcBef>
                <a:spcPts val="320"/>
              </a:spcBef>
              <a:spcAft>
                <a:spcPts val="0"/>
              </a:spcAft>
              <a:buClr>
                <a:srgbClr val="4B2E83"/>
              </a:buClr>
              <a:buSzPts val="1600"/>
              <a:buFont typeface="Arial"/>
              <a:buChar char="–"/>
              <a:defRPr sz="1600" b="1" i="0" u="none" strike="noStrike" cap="none">
                <a:solidFill>
                  <a:srgbClr val="4B2E83"/>
                </a:solidFill>
                <a:latin typeface="Open Sans"/>
                <a:ea typeface="Open Sans"/>
                <a:cs typeface="Open Sans"/>
                <a:sym typeface="Open Sans"/>
              </a:defRPr>
            </a:lvl4pPr>
            <a:lvl5pPr marL="2286000" marR="0" lvl="4" indent="-317500" algn="l" rtl="0">
              <a:lnSpc>
                <a:spcPct val="100000"/>
              </a:lnSpc>
              <a:spcBef>
                <a:spcPts val="280"/>
              </a:spcBef>
              <a:spcAft>
                <a:spcPts val="0"/>
              </a:spcAft>
              <a:buClr>
                <a:srgbClr val="4B2E83"/>
              </a:buClr>
              <a:buSzPts val="1400"/>
              <a:buFont typeface="Merriweather Sans"/>
              <a:buChar char="&gt;"/>
              <a:defRPr sz="1400" b="1" i="0" u="none" strike="noStrike" cap="none">
                <a:solidFill>
                  <a:srgbClr val="4B2E83"/>
                </a:solidFill>
                <a:latin typeface="Open Sans"/>
                <a:ea typeface="Open Sans"/>
                <a:cs typeface="Open Sans"/>
                <a:sym typeface="Open Sans"/>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3" name="Google Shape;23;p4"/>
          <p:cNvSpPr txBox="1">
            <a:spLocks noGrp="1"/>
          </p:cNvSpPr>
          <p:nvPr>
            <p:ph type="body" idx="3"/>
          </p:nvPr>
        </p:nvSpPr>
        <p:spPr>
          <a:xfrm>
            <a:off x="671757" y="1730667"/>
            <a:ext cx="8184662" cy="411171"/>
          </a:xfrm>
          <a:prstGeom prst="rect">
            <a:avLst/>
          </a:prstGeom>
          <a:noFill/>
          <a:ln>
            <a:noFill/>
          </a:ln>
        </p:spPr>
        <p:txBody>
          <a:bodyPr spcFirstLastPara="1" wrap="square" lIns="91425" tIns="91425" rIns="91425" bIns="91425" anchor="t" anchorCtr="0">
            <a:noAutofit/>
          </a:bodyPr>
          <a:lstStyle>
            <a:lvl1pPr marL="457200" marR="0" lvl="0" indent="-381000" algn="l" rtl="0">
              <a:lnSpc>
                <a:spcPct val="90000"/>
              </a:lnSpc>
              <a:spcBef>
                <a:spcPts val="480"/>
              </a:spcBef>
              <a:spcAft>
                <a:spcPts val="0"/>
              </a:spcAft>
              <a:buClr>
                <a:srgbClr val="4B2E83"/>
              </a:buClr>
              <a:buSzPts val="2400"/>
              <a:buFont typeface="Arial"/>
              <a:buChar char="●"/>
              <a:defRPr sz="2400" b="0" i="0" u="none" strike="noStrike" cap="none">
                <a:solidFill>
                  <a:srgbClr val="4B2E83"/>
                </a:solidFill>
                <a:latin typeface="Open Sans"/>
                <a:ea typeface="Open Sans"/>
                <a:cs typeface="Open Sans"/>
                <a:sym typeface="Open Sans"/>
              </a:defRPr>
            </a:lvl1pPr>
            <a:lvl2pPr marL="914400" marR="0" lvl="1" indent="-406400" algn="l" rtl="0">
              <a:lnSpc>
                <a:spcPct val="100000"/>
              </a:lnSpc>
              <a:spcBef>
                <a:spcPts val="560"/>
              </a:spcBef>
              <a:spcAft>
                <a:spcPts val="0"/>
              </a:spcAft>
              <a:buClr>
                <a:srgbClr val="E8D3A2"/>
              </a:buClr>
              <a:buSzPts val="2800"/>
              <a:buFont typeface="Arial"/>
              <a:buChar char="○"/>
              <a:defRPr sz="2800" b="0" i="0" u="none" strike="noStrike" cap="none">
                <a:solidFill>
                  <a:srgbClr val="E8D3A2"/>
                </a:solidFill>
                <a:latin typeface="Encode Sans Black"/>
                <a:ea typeface="Encode Sans Black"/>
                <a:cs typeface="Encode Sans Black"/>
                <a:sym typeface="Encode Sans Black"/>
              </a:defRPr>
            </a:lvl2pPr>
            <a:lvl3pPr marL="1371600" marR="0" lvl="2" indent="-381000" algn="l" rtl="0">
              <a:lnSpc>
                <a:spcPct val="100000"/>
              </a:lnSpc>
              <a:spcBef>
                <a:spcPts val="480"/>
              </a:spcBef>
              <a:spcAft>
                <a:spcPts val="0"/>
              </a:spcAft>
              <a:buClr>
                <a:srgbClr val="E8D3A2"/>
              </a:buClr>
              <a:buSzPts val="2400"/>
              <a:buFont typeface="Arial"/>
              <a:buChar char="■"/>
              <a:defRPr sz="2400" b="0" i="0" u="none" strike="noStrike" cap="none">
                <a:solidFill>
                  <a:srgbClr val="E8D3A2"/>
                </a:solidFill>
                <a:latin typeface="Encode Sans Black"/>
                <a:ea typeface="Encode Sans Black"/>
                <a:cs typeface="Encode Sans Black"/>
                <a:sym typeface="Encode Sans Black"/>
              </a:defRPr>
            </a:lvl3pPr>
            <a:lvl4pPr marL="1828800" marR="0" lvl="3" indent="-355600" algn="l" rtl="0">
              <a:lnSpc>
                <a:spcPct val="100000"/>
              </a:lnSpc>
              <a:spcBef>
                <a:spcPts val="400"/>
              </a:spcBef>
              <a:spcAft>
                <a:spcPts val="0"/>
              </a:spcAft>
              <a:buClr>
                <a:srgbClr val="E8D3A2"/>
              </a:buClr>
              <a:buSzPts val="2000"/>
              <a:buFont typeface="Arial"/>
              <a:buChar char="●"/>
              <a:defRPr sz="2000" b="0" i="0" u="none" strike="noStrike" cap="none">
                <a:solidFill>
                  <a:srgbClr val="E8D3A2"/>
                </a:solidFill>
                <a:latin typeface="Encode Sans Black"/>
                <a:ea typeface="Encode Sans Black"/>
                <a:cs typeface="Encode Sans Black"/>
                <a:sym typeface="Encode Sans Black"/>
              </a:defRPr>
            </a:lvl4pPr>
            <a:lvl5pPr marL="2286000" marR="0" lvl="4" indent="-355600" algn="l" rtl="0">
              <a:lnSpc>
                <a:spcPct val="100000"/>
              </a:lnSpc>
              <a:spcBef>
                <a:spcPts val="400"/>
              </a:spcBef>
              <a:spcAft>
                <a:spcPts val="0"/>
              </a:spcAft>
              <a:buClr>
                <a:srgbClr val="E8D3A2"/>
              </a:buClr>
              <a:buSzPts val="2000"/>
              <a:buFont typeface="Arial"/>
              <a:buChar char="○"/>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4" name="Google Shape;24;p4" descr="Wordmark_center_Purple_HEX.png"/>
          <p:cNvPicPr preferRelativeResize="0"/>
          <p:nvPr/>
        </p:nvPicPr>
        <p:blipFill rotWithShape="1">
          <a:blip r:embed="rId2">
            <a:alphaModFix/>
          </a:blip>
          <a:srcRect/>
          <a:stretch/>
        </p:blipFill>
        <p:spPr>
          <a:xfrm>
            <a:off x="6382155" y="6487457"/>
            <a:ext cx="2407146" cy="163360"/>
          </a:xfrm>
          <a:prstGeom prst="rect">
            <a:avLst/>
          </a:prstGeom>
          <a:noFill/>
          <a:ln>
            <a:noFill/>
          </a:ln>
        </p:spPr>
      </p:pic>
      <p:pic>
        <p:nvPicPr>
          <p:cNvPr id="25" name="Google Shape;25;p4" descr="Bar_RtAngle_7502_RGB.png"/>
          <p:cNvPicPr preferRelativeResize="0"/>
          <p:nvPr/>
        </p:nvPicPr>
        <p:blipFill rotWithShape="1">
          <a:blip r:embed="rId3">
            <a:alphaModFix/>
          </a:blip>
          <a:srcRect/>
          <a:stretch/>
        </p:blipFill>
        <p:spPr>
          <a:xfrm>
            <a:off x="784225" y="1437805"/>
            <a:ext cx="1346402" cy="6704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Header + Graphic">
  <p:cSld name="Header + Graphic">
    <p:spTree>
      <p:nvGrpSpPr>
        <p:cNvPr id="1" name="Shape 26"/>
        <p:cNvGrpSpPr/>
        <p:nvPr/>
      </p:nvGrpSpPr>
      <p:grpSpPr>
        <a:xfrm>
          <a:off x="0" y="0"/>
          <a:ext cx="0" cy="0"/>
          <a:chOff x="0" y="0"/>
          <a:chExt cx="0" cy="0"/>
        </a:xfrm>
      </p:grpSpPr>
      <p:sp>
        <p:nvSpPr>
          <p:cNvPr id="27" name="Google Shape;27;p5"/>
          <p:cNvSpPr>
            <a:spLocks noGrp="1"/>
          </p:cNvSpPr>
          <p:nvPr>
            <p:ph type="chart" idx="2"/>
          </p:nvPr>
        </p:nvSpPr>
        <p:spPr>
          <a:xfrm>
            <a:off x="766763" y="1736725"/>
            <a:ext cx="8021637" cy="44323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480"/>
              </a:spcBef>
              <a:spcAft>
                <a:spcPts val="0"/>
              </a:spcAft>
              <a:buClr>
                <a:srgbClr val="999999"/>
              </a:buClr>
              <a:buSzPts val="2400"/>
              <a:buFont typeface="Arial"/>
              <a:buNone/>
              <a:defRPr sz="2400" b="0" i="1" u="none" strike="noStrike" cap="none">
                <a:solidFill>
                  <a:srgbClr val="999999"/>
                </a:solidFill>
                <a:latin typeface="Open Sans Light"/>
                <a:ea typeface="Open Sans Light"/>
                <a:cs typeface="Open Sans Light"/>
                <a:sym typeface="Open Sans Light"/>
              </a:defRPr>
            </a:lvl1pPr>
            <a:lvl2pPr marL="742950" marR="0" lvl="1" indent="-10795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8" name="Google Shape;28;p5"/>
          <p:cNvSpPr txBox="1">
            <a:spLocks noGrp="1"/>
          </p:cNvSpPr>
          <p:nvPr>
            <p:ph type="body" idx="1"/>
          </p:nvPr>
        </p:nvSpPr>
        <p:spPr>
          <a:xfrm>
            <a:off x="671757" y="371510"/>
            <a:ext cx="8184662" cy="991998"/>
          </a:xfrm>
          <a:prstGeom prst="rect">
            <a:avLst/>
          </a:prstGeom>
          <a:noFill/>
          <a:ln>
            <a:noFill/>
          </a:ln>
        </p:spPr>
        <p:txBody>
          <a:bodyPr spcFirstLastPara="1" wrap="square" lIns="91425" tIns="91425" rIns="91425" bIns="91425" anchor="b" anchorCtr="0">
            <a:noAutofit/>
          </a:bodyPr>
          <a:lstStyle>
            <a:lvl1pPr marL="457200" marR="0" lvl="0" indent="-419100" algn="l" rtl="0">
              <a:lnSpc>
                <a:spcPct val="90000"/>
              </a:lnSpc>
              <a:spcBef>
                <a:spcPts val="600"/>
              </a:spcBef>
              <a:spcAft>
                <a:spcPts val="0"/>
              </a:spcAft>
              <a:buClr>
                <a:srgbClr val="4B2E83"/>
              </a:buClr>
              <a:buSzPts val="3000"/>
              <a:buFont typeface="Arial"/>
              <a:buChar char="●"/>
              <a:defRPr sz="3000" b="0" i="0" u="none" strike="noStrike" cap="none">
                <a:solidFill>
                  <a:srgbClr val="4B2E83"/>
                </a:solidFill>
                <a:latin typeface="Open Sans"/>
                <a:ea typeface="Open Sans"/>
                <a:cs typeface="Open Sans"/>
                <a:sym typeface="Open Sans"/>
              </a:defRPr>
            </a:lvl1pPr>
            <a:lvl2pPr marL="914400" marR="0" lvl="1" indent="-406400" algn="l" rtl="0">
              <a:lnSpc>
                <a:spcPct val="100000"/>
              </a:lnSpc>
              <a:spcBef>
                <a:spcPts val="560"/>
              </a:spcBef>
              <a:spcAft>
                <a:spcPts val="0"/>
              </a:spcAft>
              <a:buClr>
                <a:srgbClr val="E8D3A2"/>
              </a:buClr>
              <a:buSzPts val="2800"/>
              <a:buFont typeface="Arial"/>
              <a:buChar char="○"/>
              <a:defRPr sz="2800" b="0" i="0" u="none" strike="noStrike" cap="none">
                <a:solidFill>
                  <a:srgbClr val="E8D3A2"/>
                </a:solidFill>
                <a:latin typeface="Encode Sans Black"/>
                <a:ea typeface="Encode Sans Black"/>
                <a:cs typeface="Encode Sans Black"/>
                <a:sym typeface="Encode Sans Black"/>
              </a:defRPr>
            </a:lvl2pPr>
            <a:lvl3pPr marL="1371600" marR="0" lvl="2" indent="-381000" algn="l" rtl="0">
              <a:lnSpc>
                <a:spcPct val="100000"/>
              </a:lnSpc>
              <a:spcBef>
                <a:spcPts val="480"/>
              </a:spcBef>
              <a:spcAft>
                <a:spcPts val="0"/>
              </a:spcAft>
              <a:buClr>
                <a:srgbClr val="E8D3A2"/>
              </a:buClr>
              <a:buSzPts val="2400"/>
              <a:buFont typeface="Arial"/>
              <a:buChar char="■"/>
              <a:defRPr sz="2400" b="0" i="0" u="none" strike="noStrike" cap="none">
                <a:solidFill>
                  <a:srgbClr val="E8D3A2"/>
                </a:solidFill>
                <a:latin typeface="Encode Sans Black"/>
                <a:ea typeface="Encode Sans Black"/>
                <a:cs typeface="Encode Sans Black"/>
                <a:sym typeface="Encode Sans Black"/>
              </a:defRPr>
            </a:lvl3pPr>
            <a:lvl4pPr marL="1828800" marR="0" lvl="3" indent="-355600" algn="l" rtl="0">
              <a:lnSpc>
                <a:spcPct val="100000"/>
              </a:lnSpc>
              <a:spcBef>
                <a:spcPts val="400"/>
              </a:spcBef>
              <a:spcAft>
                <a:spcPts val="0"/>
              </a:spcAft>
              <a:buClr>
                <a:srgbClr val="E8D3A2"/>
              </a:buClr>
              <a:buSzPts val="2000"/>
              <a:buFont typeface="Arial"/>
              <a:buChar char="●"/>
              <a:defRPr sz="2000" b="0" i="0" u="none" strike="noStrike" cap="none">
                <a:solidFill>
                  <a:srgbClr val="E8D3A2"/>
                </a:solidFill>
                <a:latin typeface="Encode Sans Black"/>
                <a:ea typeface="Encode Sans Black"/>
                <a:cs typeface="Encode Sans Black"/>
                <a:sym typeface="Encode Sans Black"/>
              </a:defRPr>
            </a:lvl4pPr>
            <a:lvl5pPr marL="2286000" marR="0" lvl="4" indent="-355600" algn="l" rtl="0">
              <a:lnSpc>
                <a:spcPct val="100000"/>
              </a:lnSpc>
              <a:spcBef>
                <a:spcPts val="400"/>
              </a:spcBef>
              <a:spcAft>
                <a:spcPts val="0"/>
              </a:spcAft>
              <a:buClr>
                <a:srgbClr val="E8D3A2"/>
              </a:buClr>
              <a:buSzPts val="2000"/>
              <a:buFont typeface="Arial"/>
              <a:buChar char="○"/>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9" name="Google Shape;29;p5" descr="Wordmark_center_Purple_HEX.png"/>
          <p:cNvPicPr preferRelativeResize="0"/>
          <p:nvPr/>
        </p:nvPicPr>
        <p:blipFill rotWithShape="1">
          <a:blip r:embed="rId2">
            <a:alphaModFix/>
          </a:blip>
          <a:srcRect/>
          <a:stretch/>
        </p:blipFill>
        <p:spPr>
          <a:xfrm>
            <a:off x="6363105" y="6487457"/>
            <a:ext cx="2407146" cy="163360"/>
          </a:xfrm>
          <a:prstGeom prst="rect">
            <a:avLst/>
          </a:prstGeom>
          <a:noFill/>
          <a:ln>
            <a:noFill/>
          </a:ln>
        </p:spPr>
      </p:pic>
      <p:pic>
        <p:nvPicPr>
          <p:cNvPr id="30" name="Google Shape;30;p5" descr="Bar_RtAngle_7502_RGB.png"/>
          <p:cNvPicPr preferRelativeResize="0"/>
          <p:nvPr/>
        </p:nvPicPr>
        <p:blipFill rotWithShape="1">
          <a:blip r:embed="rId3">
            <a:alphaModFix/>
          </a:blip>
          <a:srcRect/>
          <a:stretch/>
        </p:blipFill>
        <p:spPr>
          <a:xfrm>
            <a:off x="784225" y="1437805"/>
            <a:ext cx="1346402" cy="6704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Slide">
  <p:cSld name="1_Title Slide">
    <p:bg>
      <p:bgPr>
        <a:solidFill>
          <a:srgbClr val="4B2E83"/>
        </a:solidFill>
        <a:effectLst/>
      </p:bgPr>
    </p:bg>
    <p:spTree>
      <p:nvGrpSpPr>
        <p:cNvPr id="1" name="Shape 32"/>
        <p:cNvGrpSpPr/>
        <p:nvPr/>
      </p:nvGrpSpPr>
      <p:grpSpPr>
        <a:xfrm>
          <a:off x="0" y="0"/>
          <a:ext cx="0" cy="0"/>
          <a:chOff x="0" y="0"/>
          <a:chExt cx="0" cy="0"/>
        </a:xfrm>
      </p:grpSpPr>
      <p:pic>
        <p:nvPicPr>
          <p:cNvPr id="33" name="Google Shape;33;p7" descr="UW_W Logo_White.png"/>
          <p:cNvPicPr preferRelativeResize="0"/>
          <p:nvPr/>
        </p:nvPicPr>
        <p:blipFill rotWithShape="1">
          <a:blip r:embed="rId2">
            <a:alphaModFix/>
          </a:blip>
          <a:srcRect/>
          <a:stretch/>
        </p:blipFill>
        <p:spPr>
          <a:xfrm>
            <a:off x="7445814" y="5945853"/>
            <a:ext cx="1368169" cy="923452"/>
          </a:xfrm>
          <a:prstGeom prst="rect">
            <a:avLst/>
          </a:prstGeom>
          <a:noFill/>
          <a:ln>
            <a:noFill/>
          </a:ln>
        </p:spPr>
      </p:pic>
      <p:pic>
        <p:nvPicPr>
          <p:cNvPr id="34" name="Google Shape;34;p7"/>
          <p:cNvPicPr preferRelativeResize="0"/>
          <p:nvPr/>
        </p:nvPicPr>
        <p:blipFill rotWithShape="1">
          <a:blip r:embed="rId3">
            <a:alphaModFix/>
          </a:blip>
          <a:srcRect/>
          <a:stretch/>
        </p:blipFill>
        <p:spPr>
          <a:xfrm>
            <a:off x="677333" y="6354232"/>
            <a:ext cx="2540000" cy="266689"/>
          </a:xfrm>
          <a:prstGeom prst="rect">
            <a:avLst/>
          </a:prstGeom>
          <a:noFill/>
          <a:ln>
            <a:noFill/>
          </a:ln>
        </p:spPr>
      </p:pic>
      <p:sp>
        <p:nvSpPr>
          <p:cNvPr id="35" name="Google Shape;35;p7"/>
          <p:cNvSpPr txBox="1">
            <a:spLocks noGrp="1"/>
          </p:cNvSpPr>
          <p:nvPr>
            <p:ph type="body" idx="1"/>
          </p:nvPr>
        </p:nvSpPr>
        <p:spPr>
          <a:xfrm>
            <a:off x="671756" y="1179824"/>
            <a:ext cx="6972300" cy="2641800"/>
          </a:xfrm>
          <a:prstGeom prst="rect">
            <a:avLst/>
          </a:prstGeom>
          <a:noFill/>
          <a:ln>
            <a:noFill/>
          </a:ln>
        </p:spPr>
        <p:txBody>
          <a:bodyPr spcFirstLastPara="1" wrap="square" lIns="91425" tIns="91425" rIns="91425" bIns="91425" anchor="b" anchorCtr="0">
            <a:noAutofit/>
          </a:bodyPr>
          <a:lstStyle>
            <a:lvl1pPr marL="457200" marR="0" lvl="0" indent="-546100" algn="l" rtl="0">
              <a:lnSpc>
                <a:spcPct val="100000"/>
              </a:lnSpc>
              <a:spcBef>
                <a:spcPts val="1000"/>
              </a:spcBef>
              <a:spcAft>
                <a:spcPts val="0"/>
              </a:spcAft>
              <a:buClr>
                <a:schemeClr val="accent3"/>
              </a:buClr>
              <a:buSzPts val="5000"/>
              <a:buFont typeface="Arial"/>
              <a:buChar char="●"/>
              <a:defRPr sz="5000" b="0" i="0" u="none" strike="noStrike" cap="none">
                <a:solidFill>
                  <a:schemeClr val="accent3"/>
                </a:solidFill>
                <a:latin typeface="Arial"/>
                <a:ea typeface="Arial"/>
                <a:cs typeface="Arial"/>
                <a:sym typeface="Arial"/>
              </a:defRPr>
            </a:lvl1pPr>
            <a:lvl2pPr marL="914400" marR="0" lvl="1" indent="-406400" algn="l" rtl="0">
              <a:lnSpc>
                <a:spcPct val="100000"/>
              </a:lnSpc>
              <a:spcBef>
                <a:spcPts val="560"/>
              </a:spcBef>
              <a:spcAft>
                <a:spcPts val="0"/>
              </a:spcAft>
              <a:buClr>
                <a:srgbClr val="E8D3A2"/>
              </a:buClr>
              <a:buSzPts val="2800"/>
              <a:buFont typeface="Arial"/>
              <a:buChar char="○"/>
              <a:defRPr sz="2800" b="0" i="0" u="none" strike="noStrike" cap="none">
                <a:solidFill>
                  <a:srgbClr val="E8D3A2"/>
                </a:solidFill>
                <a:latin typeface="Arial"/>
                <a:ea typeface="Arial"/>
                <a:cs typeface="Arial"/>
                <a:sym typeface="Arial"/>
              </a:defRPr>
            </a:lvl2pPr>
            <a:lvl3pPr marL="1371600" marR="0" lvl="2" indent="-381000" algn="l" rtl="0">
              <a:lnSpc>
                <a:spcPct val="100000"/>
              </a:lnSpc>
              <a:spcBef>
                <a:spcPts val="480"/>
              </a:spcBef>
              <a:spcAft>
                <a:spcPts val="0"/>
              </a:spcAft>
              <a:buClr>
                <a:srgbClr val="E8D3A2"/>
              </a:buClr>
              <a:buSzPts val="2400"/>
              <a:buFont typeface="Arial"/>
              <a:buChar char="■"/>
              <a:defRPr sz="2400" b="0" i="0" u="none" strike="noStrike" cap="none">
                <a:solidFill>
                  <a:srgbClr val="E8D3A2"/>
                </a:solidFill>
                <a:latin typeface="Arial"/>
                <a:ea typeface="Arial"/>
                <a:cs typeface="Arial"/>
                <a:sym typeface="Arial"/>
              </a:defRPr>
            </a:lvl3pPr>
            <a:lvl4pPr marL="1828800" marR="0" lvl="3" indent="-355600" algn="l" rtl="0">
              <a:lnSpc>
                <a:spcPct val="100000"/>
              </a:lnSpc>
              <a:spcBef>
                <a:spcPts val="400"/>
              </a:spcBef>
              <a:spcAft>
                <a:spcPts val="0"/>
              </a:spcAft>
              <a:buClr>
                <a:srgbClr val="E8D3A2"/>
              </a:buClr>
              <a:buSzPts val="2000"/>
              <a:buFont typeface="Arial"/>
              <a:buChar char="●"/>
              <a:defRPr sz="2000" b="0" i="0" u="none" strike="noStrike" cap="none">
                <a:solidFill>
                  <a:srgbClr val="E8D3A2"/>
                </a:solidFill>
                <a:latin typeface="Arial"/>
                <a:ea typeface="Arial"/>
                <a:cs typeface="Arial"/>
                <a:sym typeface="Arial"/>
              </a:defRPr>
            </a:lvl4pPr>
            <a:lvl5pPr marL="2286000" marR="0" lvl="4" indent="-355600" algn="l" rtl="0">
              <a:lnSpc>
                <a:spcPct val="100000"/>
              </a:lnSpc>
              <a:spcBef>
                <a:spcPts val="400"/>
              </a:spcBef>
              <a:spcAft>
                <a:spcPts val="0"/>
              </a:spcAft>
              <a:buClr>
                <a:srgbClr val="E8D3A2"/>
              </a:buClr>
              <a:buSzPts val="2000"/>
              <a:buFont typeface="Arial"/>
              <a:buChar char="○"/>
              <a:defRPr sz="2000" b="0" i="0" u="none" strike="noStrike" cap="none">
                <a:solidFill>
                  <a:srgbClr val="E8D3A2"/>
                </a:solidFill>
                <a:latin typeface="Arial"/>
                <a:ea typeface="Arial"/>
                <a:cs typeface="Arial"/>
                <a:sym typeface="Arial"/>
              </a:defRPr>
            </a:lvl5pPr>
            <a:lvl6pPr marL="2743200" marR="0" lvl="5"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pic>
        <p:nvPicPr>
          <p:cNvPr id="36" name="Google Shape;36;p7" descr="Bar_RtAngle_7502_RGB.png"/>
          <p:cNvPicPr preferRelativeResize="0"/>
          <p:nvPr/>
        </p:nvPicPr>
        <p:blipFill rotWithShape="1">
          <a:blip r:embed="rId4">
            <a:alphaModFix/>
          </a:blip>
          <a:srcRect/>
          <a:stretch/>
        </p:blipFill>
        <p:spPr>
          <a:xfrm>
            <a:off x="813587" y="4006085"/>
            <a:ext cx="2264484" cy="11276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7"/>
        <p:cNvGrpSpPr/>
        <p:nvPr/>
      </p:nvGrpSpPr>
      <p:grpSpPr>
        <a:xfrm>
          <a:off x="0" y="0"/>
          <a:ext cx="0" cy="0"/>
          <a:chOff x="0" y="0"/>
          <a:chExt cx="0" cy="0"/>
        </a:xfrm>
      </p:grpSpPr>
      <p:sp>
        <p:nvSpPr>
          <p:cNvPr id="38" name="Google Shape;38;p8"/>
          <p:cNvSpPr txBox="1">
            <a:spLocks noGrp="1"/>
          </p:cNvSpPr>
          <p:nvPr>
            <p:ph type="title"/>
          </p:nvPr>
        </p:nvSpPr>
        <p:spPr>
          <a:xfrm>
            <a:off x="2171700" y="764373"/>
            <a:ext cx="6458100" cy="1293000"/>
          </a:xfrm>
          <a:prstGeom prst="rect">
            <a:avLst/>
          </a:prstGeom>
          <a:noFill/>
          <a:ln>
            <a:noFill/>
          </a:ln>
        </p:spPr>
        <p:txBody>
          <a:bodyPr spcFirstLastPara="1" wrap="square" lIns="91425" tIns="91425" rIns="91425" bIns="91425" anchor="ctr" anchorCtr="0">
            <a:noAutofit/>
          </a:bodyPr>
          <a:lstStyle>
            <a:lvl1pPr marL="0" marR="0" lvl="0" indent="0" algn="r" rtl="0">
              <a:lnSpc>
                <a:spcPct val="90000"/>
              </a:lnSpc>
              <a:spcBef>
                <a:spcPts val="0"/>
              </a:spcBef>
              <a:spcAft>
                <a:spcPts val="0"/>
              </a:spcAft>
              <a:buClr>
                <a:schemeClr val="dk1"/>
              </a:buClr>
              <a:buSzPts val="1400"/>
              <a:buFont typeface="Century Gothic"/>
              <a:buNone/>
              <a:defRPr sz="4000" b="0" i="0" u="none" strike="noStrike" cap="none">
                <a:solidFill>
                  <a:schemeClr val="dk1"/>
                </a:solidFill>
                <a:latin typeface="Century Gothic"/>
                <a:ea typeface="Century Gothic"/>
                <a:cs typeface="Century Gothic"/>
                <a:sym typeface="Century Gothic"/>
              </a:defRPr>
            </a:lvl1pPr>
            <a:lvl2pPr lvl="1" indent="0" rtl="0">
              <a:spcBef>
                <a:spcPts val="0"/>
              </a:spcBef>
              <a:spcAft>
                <a:spcPts val="0"/>
              </a:spcAft>
              <a:buSzPts val="1400"/>
              <a:buFont typeface="Arial"/>
              <a:buNone/>
              <a:defRPr sz="1800"/>
            </a:lvl2pPr>
            <a:lvl3pPr lvl="2" indent="0" rtl="0">
              <a:spcBef>
                <a:spcPts val="0"/>
              </a:spcBef>
              <a:spcAft>
                <a:spcPts val="0"/>
              </a:spcAft>
              <a:buSzPts val="1400"/>
              <a:buFont typeface="Arial"/>
              <a:buNone/>
              <a:defRPr sz="1800"/>
            </a:lvl3pPr>
            <a:lvl4pPr lvl="3" indent="0" rtl="0">
              <a:spcBef>
                <a:spcPts val="0"/>
              </a:spcBef>
              <a:spcAft>
                <a:spcPts val="0"/>
              </a:spcAft>
              <a:buSzPts val="1400"/>
              <a:buFont typeface="Arial"/>
              <a:buNone/>
              <a:defRPr sz="1800"/>
            </a:lvl4pPr>
            <a:lvl5pPr lvl="4" indent="0" rtl="0">
              <a:spcBef>
                <a:spcPts val="0"/>
              </a:spcBef>
              <a:spcAft>
                <a:spcPts val="0"/>
              </a:spcAft>
              <a:buSzPts val="1400"/>
              <a:buFont typeface="Arial"/>
              <a:buNone/>
              <a:defRPr sz="1800"/>
            </a:lvl5pPr>
            <a:lvl6pPr lvl="5" indent="0" rtl="0">
              <a:spcBef>
                <a:spcPts val="0"/>
              </a:spcBef>
              <a:spcAft>
                <a:spcPts val="0"/>
              </a:spcAft>
              <a:buSzPts val="1400"/>
              <a:buFont typeface="Arial"/>
              <a:buNone/>
              <a:defRPr sz="1800"/>
            </a:lvl6pPr>
            <a:lvl7pPr lvl="6" indent="0" rtl="0">
              <a:spcBef>
                <a:spcPts val="0"/>
              </a:spcBef>
              <a:spcAft>
                <a:spcPts val="0"/>
              </a:spcAft>
              <a:buSzPts val="1400"/>
              <a:buFont typeface="Arial"/>
              <a:buNone/>
              <a:defRPr sz="1800"/>
            </a:lvl7pPr>
            <a:lvl8pPr lvl="7" indent="0" rtl="0">
              <a:spcBef>
                <a:spcPts val="0"/>
              </a:spcBef>
              <a:spcAft>
                <a:spcPts val="0"/>
              </a:spcAft>
              <a:buSzPts val="1400"/>
              <a:buFont typeface="Arial"/>
              <a:buNone/>
              <a:defRPr sz="1800"/>
            </a:lvl8pPr>
            <a:lvl9pPr lvl="8" indent="0" rtl="0">
              <a:spcBef>
                <a:spcPts val="0"/>
              </a:spcBef>
              <a:spcAft>
                <a:spcPts val="0"/>
              </a:spcAft>
              <a:buSzPts val="1400"/>
              <a:buFont typeface="Arial"/>
              <a:buNone/>
              <a:defRPr sz="1800"/>
            </a:lvl9pPr>
          </a:lstStyle>
          <a:p>
            <a:endParaRPr/>
          </a:p>
        </p:txBody>
      </p:sp>
      <p:sp>
        <p:nvSpPr>
          <p:cNvPr id="39" name="Google Shape;39;p8"/>
          <p:cNvSpPr txBox="1">
            <a:spLocks noGrp="1"/>
          </p:cNvSpPr>
          <p:nvPr>
            <p:ph type="dt" idx="10"/>
          </p:nvPr>
        </p:nvSpPr>
        <p:spPr>
          <a:xfrm>
            <a:off x="4554447" y="6355844"/>
            <a:ext cx="2183100" cy="3651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888888"/>
              </a:buClr>
              <a:buSzPts val="1400"/>
              <a:buFont typeface="Century Gothic"/>
              <a:buNone/>
              <a:defRPr sz="1050" b="0" i="0" u="none" strike="noStrike" cap="none">
                <a:solidFill>
                  <a:srgbClr val="888888"/>
                </a:solidFill>
                <a:latin typeface="Century Gothic"/>
                <a:ea typeface="Century Gothic"/>
                <a:cs typeface="Century Gothic"/>
                <a:sym typeface="Century Gothic"/>
              </a:defRPr>
            </a:lvl1pPr>
            <a:lvl2pPr marL="457200" marR="0" lvl="1"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2pPr>
            <a:lvl3pPr marL="914400" marR="0" lvl="2"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0" name="Google Shape;40;p8"/>
          <p:cNvSpPr txBox="1">
            <a:spLocks noGrp="1"/>
          </p:cNvSpPr>
          <p:nvPr>
            <p:ph type="ftr" idx="11"/>
          </p:nvPr>
        </p:nvSpPr>
        <p:spPr>
          <a:xfrm>
            <a:off x="514350" y="6355845"/>
            <a:ext cx="3820800" cy="3651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888888"/>
              </a:buClr>
              <a:buSzPts val="1400"/>
              <a:buFont typeface="Century Gothic"/>
              <a:buNone/>
              <a:defRPr sz="1050" b="0" i="0" u="none" strike="noStrike" cap="none">
                <a:solidFill>
                  <a:srgbClr val="888888"/>
                </a:solidFill>
                <a:latin typeface="Century Gothic"/>
                <a:ea typeface="Century Gothic"/>
                <a:cs typeface="Century Gothic"/>
                <a:sym typeface="Century Gothic"/>
              </a:defRPr>
            </a:lvl1pPr>
            <a:lvl2pPr marL="457200" marR="0" lvl="1"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2pPr>
            <a:lvl3pPr marL="914400" marR="0" lvl="2"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1" name="Google Shape;41;p8"/>
          <p:cNvSpPr txBox="1">
            <a:spLocks noGrp="1"/>
          </p:cNvSpPr>
          <p:nvPr>
            <p:ph type="sldNum" idx="12"/>
          </p:nvPr>
        </p:nvSpPr>
        <p:spPr>
          <a:xfrm>
            <a:off x="7086600" y="6492875"/>
            <a:ext cx="20574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Clr>
                <a:srgbClr val="888888"/>
              </a:buClr>
              <a:buSzPts val="263"/>
              <a:buFont typeface="Century Gothic"/>
              <a:buNone/>
              <a:defRPr sz="1050" b="0" i="0" u="none" strike="noStrike" cap="none">
                <a:solidFill>
                  <a:srgbClr val="888888"/>
                </a:solidFill>
                <a:latin typeface="Century Gothic"/>
                <a:ea typeface="Century Gothic"/>
                <a:cs typeface="Century Gothic"/>
                <a:sym typeface="Century Gothic"/>
              </a:defRPr>
            </a:lvl1pPr>
            <a:lvl2pPr marL="0" marR="0" lvl="1" indent="0" algn="r" rtl="0">
              <a:spcBef>
                <a:spcPts val="0"/>
              </a:spcBef>
              <a:buClr>
                <a:srgbClr val="888888"/>
              </a:buClr>
              <a:buSzPts val="263"/>
              <a:buFont typeface="Century Gothic"/>
              <a:buNone/>
              <a:defRPr sz="1050" b="0" i="0" u="none" strike="noStrike" cap="none">
                <a:solidFill>
                  <a:srgbClr val="888888"/>
                </a:solidFill>
                <a:latin typeface="Century Gothic"/>
                <a:ea typeface="Century Gothic"/>
                <a:cs typeface="Century Gothic"/>
                <a:sym typeface="Century Gothic"/>
              </a:defRPr>
            </a:lvl2pPr>
            <a:lvl3pPr marL="0" marR="0" lvl="2" indent="0" algn="r" rtl="0">
              <a:spcBef>
                <a:spcPts val="0"/>
              </a:spcBef>
              <a:buClr>
                <a:srgbClr val="888888"/>
              </a:buClr>
              <a:buSzPts val="263"/>
              <a:buFont typeface="Century Gothic"/>
              <a:buNone/>
              <a:defRPr sz="1050" b="0" i="0" u="none" strike="noStrike" cap="none">
                <a:solidFill>
                  <a:srgbClr val="888888"/>
                </a:solidFill>
                <a:latin typeface="Century Gothic"/>
                <a:ea typeface="Century Gothic"/>
                <a:cs typeface="Century Gothic"/>
                <a:sym typeface="Century Gothic"/>
              </a:defRPr>
            </a:lvl3pPr>
            <a:lvl4pPr marL="0" marR="0" lvl="3" indent="0" algn="r" rtl="0">
              <a:spcBef>
                <a:spcPts val="0"/>
              </a:spcBef>
              <a:buClr>
                <a:srgbClr val="888888"/>
              </a:buClr>
              <a:buSzPts val="263"/>
              <a:buFont typeface="Century Gothic"/>
              <a:buNone/>
              <a:defRPr sz="1050" b="0" i="0" u="none" strike="noStrike" cap="none">
                <a:solidFill>
                  <a:srgbClr val="888888"/>
                </a:solidFill>
                <a:latin typeface="Century Gothic"/>
                <a:ea typeface="Century Gothic"/>
                <a:cs typeface="Century Gothic"/>
                <a:sym typeface="Century Gothic"/>
              </a:defRPr>
            </a:lvl4pPr>
            <a:lvl5pPr marL="0" marR="0" lvl="4" indent="0" algn="r" rtl="0">
              <a:spcBef>
                <a:spcPts val="0"/>
              </a:spcBef>
              <a:buClr>
                <a:srgbClr val="888888"/>
              </a:buClr>
              <a:buSzPts val="263"/>
              <a:buFont typeface="Century Gothic"/>
              <a:buNone/>
              <a:defRPr sz="1050" b="0" i="0" u="none" strike="noStrike" cap="none">
                <a:solidFill>
                  <a:srgbClr val="888888"/>
                </a:solidFill>
                <a:latin typeface="Century Gothic"/>
                <a:ea typeface="Century Gothic"/>
                <a:cs typeface="Century Gothic"/>
                <a:sym typeface="Century Gothic"/>
              </a:defRPr>
            </a:lvl5pPr>
            <a:lvl6pPr marL="0" marR="0" lvl="5" indent="0" algn="r" rtl="0">
              <a:spcBef>
                <a:spcPts val="0"/>
              </a:spcBef>
              <a:buClr>
                <a:srgbClr val="888888"/>
              </a:buClr>
              <a:buSzPts val="263"/>
              <a:buFont typeface="Century Gothic"/>
              <a:buNone/>
              <a:defRPr sz="1050" b="0" i="0" u="none" strike="noStrike" cap="none">
                <a:solidFill>
                  <a:srgbClr val="888888"/>
                </a:solidFill>
                <a:latin typeface="Century Gothic"/>
                <a:ea typeface="Century Gothic"/>
                <a:cs typeface="Century Gothic"/>
                <a:sym typeface="Century Gothic"/>
              </a:defRPr>
            </a:lvl6pPr>
            <a:lvl7pPr marL="0" marR="0" lvl="6" indent="0" algn="r" rtl="0">
              <a:spcBef>
                <a:spcPts val="0"/>
              </a:spcBef>
              <a:buClr>
                <a:srgbClr val="888888"/>
              </a:buClr>
              <a:buSzPts val="263"/>
              <a:buFont typeface="Century Gothic"/>
              <a:buNone/>
              <a:defRPr sz="1050" b="0" i="0" u="none" strike="noStrike" cap="none">
                <a:solidFill>
                  <a:srgbClr val="888888"/>
                </a:solidFill>
                <a:latin typeface="Century Gothic"/>
                <a:ea typeface="Century Gothic"/>
                <a:cs typeface="Century Gothic"/>
                <a:sym typeface="Century Gothic"/>
              </a:defRPr>
            </a:lvl7pPr>
            <a:lvl8pPr marL="0" marR="0" lvl="7" indent="0" algn="r" rtl="0">
              <a:spcBef>
                <a:spcPts val="0"/>
              </a:spcBef>
              <a:buClr>
                <a:srgbClr val="888888"/>
              </a:buClr>
              <a:buSzPts val="263"/>
              <a:buFont typeface="Century Gothic"/>
              <a:buNone/>
              <a:defRPr sz="1050" b="0" i="0" u="none" strike="noStrike" cap="none">
                <a:solidFill>
                  <a:srgbClr val="888888"/>
                </a:solidFill>
                <a:latin typeface="Century Gothic"/>
                <a:ea typeface="Century Gothic"/>
                <a:cs typeface="Century Gothic"/>
                <a:sym typeface="Century Gothic"/>
              </a:defRPr>
            </a:lvl8pPr>
            <a:lvl9pPr marL="0" marR="0" lvl="8" indent="0" algn="r" rtl="0">
              <a:spcBef>
                <a:spcPts val="0"/>
              </a:spcBef>
              <a:buClr>
                <a:srgbClr val="888888"/>
              </a:buClr>
              <a:buSzPts val="263"/>
              <a:buFont typeface="Century Gothic"/>
              <a:buNone/>
              <a:defRPr sz="105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Header + Subheader + Content">
  <p:cSld name="Header + Subheader + Content">
    <p:spTree>
      <p:nvGrpSpPr>
        <p:cNvPr id="1" name="Shape 42"/>
        <p:cNvGrpSpPr/>
        <p:nvPr/>
      </p:nvGrpSpPr>
      <p:grpSpPr>
        <a:xfrm>
          <a:off x="0" y="0"/>
          <a:ext cx="0" cy="0"/>
          <a:chOff x="0" y="0"/>
          <a:chExt cx="0" cy="0"/>
        </a:xfrm>
      </p:grpSpPr>
      <p:sp>
        <p:nvSpPr>
          <p:cNvPr id="43" name="Google Shape;43;p9"/>
          <p:cNvSpPr txBox="1">
            <a:spLocks noGrp="1"/>
          </p:cNvSpPr>
          <p:nvPr>
            <p:ph type="body" idx="1"/>
          </p:nvPr>
        </p:nvSpPr>
        <p:spPr>
          <a:xfrm>
            <a:off x="671756" y="371510"/>
            <a:ext cx="8184600" cy="992100"/>
          </a:xfrm>
          <a:prstGeom prst="rect">
            <a:avLst/>
          </a:prstGeom>
          <a:noFill/>
          <a:ln>
            <a:noFill/>
          </a:ln>
        </p:spPr>
        <p:txBody>
          <a:bodyPr spcFirstLastPara="1" wrap="square" lIns="91425" tIns="91425" rIns="91425" bIns="91425" anchor="b" anchorCtr="0">
            <a:noAutofit/>
          </a:bodyPr>
          <a:lstStyle>
            <a:lvl1pPr marL="457200" marR="0" lvl="0" indent="-419100" algn="l" rtl="0">
              <a:lnSpc>
                <a:spcPct val="90000"/>
              </a:lnSpc>
              <a:spcBef>
                <a:spcPts val="600"/>
              </a:spcBef>
              <a:spcAft>
                <a:spcPts val="0"/>
              </a:spcAft>
              <a:buClr>
                <a:srgbClr val="FFFFFF"/>
              </a:buClr>
              <a:buSzPts val="3000"/>
              <a:buFont typeface="Arial"/>
              <a:buChar char="●"/>
              <a:defRPr sz="3000" b="0" i="0" u="none" strike="noStrike" cap="none">
                <a:solidFill>
                  <a:srgbClr val="FFFFFF"/>
                </a:solidFill>
                <a:latin typeface="Arial"/>
                <a:ea typeface="Arial"/>
                <a:cs typeface="Arial"/>
                <a:sym typeface="Arial"/>
              </a:defRPr>
            </a:lvl1pPr>
            <a:lvl2pPr marL="914400" marR="0" lvl="1" indent="-406400" algn="l" rtl="0">
              <a:lnSpc>
                <a:spcPct val="100000"/>
              </a:lnSpc>
              <a:spcBef>
                <a:spcPts val="560"/>
              </a:spcBef>
              <a:spcAft>
                <a:spcPts val="0"/>
              </a:spcAft>
              <a:buClr>
                <a:srgbClr val="E8D3A2"/>
              </a:buClr>
              <a:buSzPts val="2800"/>
              <a:buFont typeface="Arial"/>
              <a:buChar char="○"/>
              <a:defRPr sz="2800" b="0" i="0" u="none" strike="noStrike" cap="none">
                <a:solidFill>
                  <a:srgbClr val="E8D3A2"/>
                </a:solidFill>
                <a:latin typeface="Arial"/>
                <a:ea typeface="Arial"/>
                <a:cs typeface="Arial"/>
                <a:sym typeface="Arial"/>
              </a:defRPr>
            </a:lvl2pPr>
            <a:lvl3pPr marL="1371600" marR="0" lvl="2" indent="-381000" algn="l" rtl="0">
              <a:lnSpc>
                <a:spcPct val="100000"/>
              </a:lnSpc>
              <a:spcBef>
                <a:spcPts val="480"/>
              </a:spcBef>
              <a:spcAft>
                <a:spcPts val="0"/>
              </a:spcAft>
              <a:buClr>
                <a:srgbClr val="E8D3A2"/>
              </a:buClr>
              <a:buSzPts val="2400"/>
              <a:buFont typeface="Arial"/>
              <a:buChar char="■"/>
              <a:defRPr sz="2400" b="0" i="0" u="none" strike="noStrike" cap="none">
                <a:solidFill>
                  <a:srgbClr val="E8D3A2"/>
                </a:solidFill>
                <a:latin typeface="Arial"/>
                <a:ea typeface="Arial"/>
                <a:cs typeface="Arial"/>
                <a:sym typeface="Arial"/>
              </a:defRPr>
            </a:lvl3pPr>
            <a:lvl4pPr marL="1828800" marR="0" lvl="3" indent="-355600" algn="l" rtl="0">
              <a:lnSpc>
                <a:spcPct val="100000"/>
              </a:lnSpc>
              <a:spcBef>
                <a:spcPts val="400"/>
              </a:spcBef>
              <a:spcAft>
                <a:spcPts val="0"/>
              </a:spcAft>
              <a:buClr>
                <a:srgbClr val="E8D3A2"/>
              </a:buClr>
              <a:buSzPts val="2000"/>
              <a:buFont typeface="Arial"/>
              <a:buChar char="●"/>
              <a:defRPr sz="2000" b="0" i="0" u="none" strike="noStrike" cap="none">
                <a:solidFill>
                  <a:srgbClr val="E8D3A2"/>
                </a:solidFill>
                <a:latin typeface="Arial"/>
                <a:ea typeface="Arial"/>
                <a:cs typeface="Arial"/>
                <a:sym typeface="Arial"/>
              </a:defRPr>
            </a:lvl4pPr>
            <a:lvl5pPr marL="2286000" marR="0" lvl="4" indent="-355600" algn="l" rtl="0">
              <a:lnSpc>
                <a:spcPct val="100000"/>
              </a:lnSpc>
              <a:spcBef>
                <a:spcPts val="400"/>
              </a:spcBef>
              <a:spcAft>
                <a:spcPts val="0"/>
              </a:spcAft>
              <a:buClr>
                <a:srgbClr val="E8D3A2"/>
              </a:buClr>
              <a:buSzPts val="2000"/>
              <a:buFont typeface="Arial"/>
              <a:buChar char="○"/>
              <a:defRPr sz="2000" b="0" i="0" u="none" strike="noStrike" cap="none">
                <a:solidFill>
                  <a:srgbClr val="E8D3A2"/>
                </a:solidFill>
                <a:latin typeface="Arial"/>
                <a:ea typeface="Arial"/>
                <a:cs typeface="Arial"/>
                <a:sym typeface="Arial"/>
              </a:defRPr>
            </a:lvl5pPr>
            <a:lvl6pPr marL="2743200" marR="0" lvl="5"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44" name="Google Shape;44;p9"/>
          <p:cNvSpPr txBox="1">
            <a:spLocks noGrp="1"/>
          </p:cNvSpPr>
          <p:nvPr>
            <p:ph type="body" idx="2"/>
          </p:nvPr>
        </p:nvSpPr>
        <p:spPr>
          <a:xfrm>
            <a:off x="659304" y="2320239"/>
            <a:ext cx="8197200" cy="3810000"/>
          </a:xfrm>
          <a:prstGeom prst="rect">
            <a:avLst/>
          </a:prstGeom>
          <a:noFill/>
          <a:ln>
            <a:noFill/>
          </a:ln>
        </p:spPr>
        <p:txBody>
          <a:bodyPr spcFirstLastPara="1" wrap="square" lIns="91425" tIns="91425" rIns="91425" bIns="91425" anchor="t" anchorCtr="0">
            <a:noAutofit/>
          </a:bodyPr>
          <a:lstStyle>
            <a:lvl1pPr marL="457200" marR="0" lvl="0" indent="-381000" algn="l" rtl="0">
              <a:lnSpc>
                <a:spcPct val="100000"/>
              </a:lnSpc>
              <a:spcBef>
                <a:spcPts val="480"/>
              </a:spcBef>
              <a:spcAft>
                <a:spcPts val="0"/>
              </a:spcAft>
              <a:buClr>
                <a:srgbClr val="FFFFFF"/>
              </a:buClr>
              <a:buSzPts val="2400"/>
              <a:buFont typeface="Merriweather Sans"/>
              <a:buChar char="&gt;"/>
              <a:defRPr sz="2400" b="1" i="0" u="none" strike="noStrike" cap="none">
                <a:solidFill>
                  <a:srgbClr val="FFFFFF"/>
                </a:solidFill>
                <a:latin typeface="Open Sans"/>
                <a:ea typeface="Open Sans"/>
                <a:cs typeface="Open Sans"/>
                <a:sym typeface="Open Sans"/>
              </a:defRPr>
            </a:lvl1pPr>
            <a:lvl2pPr marL="914400" marR="0" lvl="1" indent="-355600" algn="l" rtl="0">
              <a:lnSpc>
                <a:spcPct val="100000"/>
              </a:lnSpc>
              <a:spcBef>
                <a:spcPts val="400"/>
              </a:spcBef>
              <a:spcAft>
                <a:spcPts val="0"/>
              </a:spcAft>
              <a:buClr>
                <a:srgbClr val="FFFFFF"/>
              </a:buClr>
              <a:buSzPts val="2000"/>
              <a:buFont typeface="Arial"/>
              <a:buChar char="–"/>
              <a:defRPr sz="2000" b="1" i="0" u="none" strike="noStrike" cap="none">
                <a:solidFill>
                  <a:srgbClr val="FFFFFF"/>
                </a:solidFill>
                <a:latin typeface="Open Sans"/>
                <a:ea typeface="Open Sans"/>
                <a:cs typeface="Open Sans"/>
                <a:sym typeface="Open Sans"/>
              </a:defRPr>
            </a:lvl2pPr>
            <a:lvl3pPr marL="1371600" marR="0" lvl="2" indent="-342900" algn="l" rtl="0">
              <a:lnSpc>
                <a:spcPct val="100000"/>
              </a:lnSpc>
              <a:spcBef>
                <a:spcPts val="360"/>
              </a:spcBef>
              <a:spcAft>
                <a:spcPts val="0"/>
              </a:spcAft>
              <a:buClr>
                <a:srgbClr val="FFFFFF"/>
              </a:buClr>
              <a:buSzPts val="1800"/>
              <a:buFont typeface="Merriweather Sans"/>
              <a:buChar char="&gt;"/>
              <a:defRPr sz="1800" b="1" i="0" u="none" strike="noStrike" cap="none">
                <a:solidFill>
                  <a:srgbClr val="FFFFFF"/>
                </a:solidFill>
                <a:latin typeface="Open Sans"/>
                <a:ea typeface="Open Sans"/>
                <a:cs typeface="Open Sans"/>
                <a:sym typeface="Open Sans"/>
              </a:defRPr>
            </a:lvl3pPr>
            <a:lvl4pPr marL="1828800" marR="0" lvl="3" indent="-330200" algn="l" rtl="0">
              <a:lnSpc>
                <a:spcPct val="100000"/>
              </a:lnSpc>
              <a:spcBef>
                <a:spcPts val="320"/>
              </a:spcBef>
              <a:spcAft>
                <a:spcPts val="0"/>
              </a:spcAft>
              <a:buClr>
                <a:srgbClr val="FFFFFF"/>
              </a:buClr>
              <a:buSzPts val="1600"/>
              <a:buFont typeface="Arial"/>
              <a:buChar char="–"/>
              <a:defRPr sz="1600" b="1" i="0" u="none" strike="noStrike" cap="none">
                <a:solidFill>
                  <a:srgbClr val="FFFFFF"/>
                </a:solidFill>
                <a:latin typeface="Open Sans"/>
                <a:ea typeface="Open Sans"/>
                <a:cs typeface="Open Sans"/>
                <a:sym typeface="Open Sans"/>
              </a:defRPr>
            </a:lvl4pPr>
            <a:lvl5pPr marL="2286000" marR="0" lvl="4" indent="-317500" algn="l" rtl="0">
              <a:lnSpc>
                <a:spcPct val="100000"/>
              </a:lnSpc>
              <a:spcBef>
                <a:spcPts val="280"/>
              </a:spcBef>
              <a:spcAft>
                <a:spcPts val="0"/>
              </a:spcAft>
              <a:buClr>
                <a:srgbClr val="FFFFFF"/>
              </a:buClr>
              <a:buSzPts val="1400"/>
              <a:buFont typeface="Merriweather Sans"/>
              <a:buChar char="&gt;"/>
              <a:defRPr sz="1400" b="1" i="0" u="none" strike="noStrike" cap="none">
                <a:solidFill>
                  <a:srgbClr val="FFFFFF"/>
                </a:solidFill>
                <a:latin typeface="Open Sans"/>
                <a:ea typeface="Open Sans"/>
                <a:cs typeface="Open Sans"/>
                <a:sym typeface="Open Sans"/>
              </a:defRPr>
            </a:lvl5pPr>
            <a:lvl6pPr marL="2743200" marR="0" lvl="5"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45" name="Google Shape;45;p9"/>
          <p:cNvSpPr txBox="1">
            <a:spLocks noGrp="1"/>
          </p:cNvSpPr>
          <p:nvPr>
            <p:ph type="body" idx="3"/>
          </p:nvPr>
        </p:nvSpPr>
        <p:spPr>
          <a:xfrm>
            <a:off x="671756" y="1730666"/>
            <a:ext cx="8184600" cy="411300"/>
          </a:xfrm>
          <a:prstGeom prst="rect">
            <a:avLst/>
          </a:prstGeom>
          <a:noFill/>
          <a:ln>
            <a:noFill/>
          </a:ln>
        </p:spPr>
        <p:txBody>
          <a:bodyPr spcFirstLastPara="1" wrap="square" lIns="91425" tIns="91425" rIns="91425" bIns="91425" anchor="t" anchorCtr="0">
            <a:noAutofit/>
          </a:bodyPr>
          <a:lstStyle>
            <a:lvl1pPr marL="457200" marR="0" lvl="0" indent="-381000" algn="l" rtl="0">
              <a:lnSpc>
                <a:spcPct val="90000"/>
              </a:lnSpc>
              <a:spcBef>
                <a:spcPts val="480"/>
              </a:spcBef>
              <a:spcAft>
                <a:spcPts val="0"/>
              </a:spcAft>
              <a:buClr>
                <a:srgbClr val="FFFFFF"/>
              </a:buClr>
              <a:buSzPts val="2400"/>
              <a:buFont typeface="Arial"/>
              <a:buChar char="●"/>
              <a:defRPr sz="2400" b="0" i="0" u="none" strike="noStrike" cap="none">
                <a:solidFill>
                  <a:srgbClr val="FFFFFF"/>
                </a:solidFill>
                <a:latin typeface="Open Sans"/>
                <a:ea typeface="Open Sans"/>
                <a:cs typeface="Open Sans"/>
                <a:sym typeface="Open Sans"/>
              </a:defRPr>
            </a:lvl1pPr>
            <a:lvl2pPr marL="914400" marR="0" lvl="1" indent="-406400" algn="l" rtl="0">
              <a:lnSpc>
                <a:spcPct val="100000"/>
              </a:lnSpc>
              <a:spcBef>
                <a:spcPts val="560"/>
              </a:spcBef>
              <a:spcAft>
                <a:spcPts val="0"/>
              </a:spcAft>
              <a:buClr>
                <a:srgbClr val="E8D3A2"/>
              </a:buClr>
              <a:buSzPts val="2800"/>
              <a:buFont typeface="Arial"/>
              <a:buChar char="○"/>
              <a:defRPr sz="2800" b="0" i="0" u="none" strike="noStrike" cap="none">
                <a:solidFill>
                  <a:srgbClr val="E8D3A2"/>
                </a:solidFill>
                <a:latin typeface="Arial"/>
                <a:ea typeface="Arial"/>
                <a:cs typeface="Arial"/>
                <a:sym typeface="Arial"/>
              </a:defRPr>
            </a:lvl2pPr>
            <a:lvl3pPr marL="1371600" marR="0" lvl="2" indent="-381000" algn="l" rtl="0">
              <a:lnSpc>
                <a:spcPct val="100000"/>
              </a:lnSpc>
              <a:spcBef>
                <a:spcPts val="480"/>
              </a:spcBef>
              <a:spcAft>
                <a:spcPts val="0"/>
              </a:spcAft>
              <a:buClr>
                <a:srgbClr val="E8D3A2"/>
              </a:buClr>
              <a:buSzPts val="2400"/>
              <a:buFont typeface="Arial"/>
              <a:buChar char="■"/>
              <a:defRPr sz="2400" b="0" i="0" u="none" strike="noStrike" cap="none">
                <a:solidFill>
                  <a:srgbClr val="E8D3A2"/>
                </a:solidFill>
                <a:latin typeface="Arial"/>
                <a:ea typeface="Arial"/>
                <a:cs typeface="Arial"/>
                <a:sym typeface="Arial"/>
              </a:defRPr>
            </a:lvl3pPr>
            <a:lvl4pPr marL="1828800" marR="0" lvl="3" indent="-355600" algn="l" rtl="0">
              <a:lnSpc>
                <a:spcPct val="100000"/>
              </a:lnSpc>
              <a:spcBef>
                <a:spcPts val="400"/>
              </a:spcBef>
              <a:spcAft>
                <a:spcPts val="0"/>
              </a:spcAft>
              <a:buClr>
                <a:srgbClr val="E8D3A2"/>
              </a:buClr>
              <a:buSzPts val="2000"/>
              <a:buFont typeface="Arial"/>
              <a:buChar char="●"/>
              <a:defRPr sz="2000" b="0" i="0" u="none" strike="noStrike" cap="none">
                <a:solidFill>
                  <a:srgbClr val="E8D3A2"/>
                </a:solidFill>
                <a:latin typeface="Arial"/>
                <a:ea typeface="Arial"/>
                <a:cs typeface="Arial"/>
                <a:sym typeface="Arial"/>
              </a:defRPr>
            </a:lvl4pPr>
            <a:lvl5pPr marL="2286000" marR="0" lvl="4" indent="-355600" algn="l" rtl="0">
              <a:lnSpc>
                <a:spcPct val="100000"/>
              </a:lnSpc>
              <a:spcBef>
                <a:spcPts val="400"/>
              </a:spcBef>
              <a:spcAft>
                <a:spcPts val="0"/>
              </a:spcAft>
              <a:buClr>
                <a:srgbClr val="E8D3A2"/>
              </a:buClr>
              <a:buSzPts val="2000"/>
              <a:buFont typeface="Arial"/>
              <a:buChar char="○"/>
              <a:defRPr sz="2000" b="0" i="0" u="none" strike="noStrike" cap="none">
                <a:solidFill>
                  <a:srgbClr val="E8D3A2"/>
                </a:solidFill>
                <a:latin typeface="Arial"/>
                <a:ea typeface="Arial"/>
                <a:cs typeface="Arial"/>
                <a:sym typeface="Arial"/>
              </a:defRPr>
            </a:lvl5pPr>
            <a:lvl6pPr marL="2743200" marR="0" lvl="5"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pic>
        <p:nvPicPr>
          <p:cNvPr id="46" name="Google Shape;46;p9"/>
          <p:cNvPicPr preferRelativeResize="0"/>
          <p:nvPr/>
        </p:nvPicPr>
        <p:blipFill rotWithShape="1">
          <a:blip r:embed="rId2">
            <a:alphaModFix/>
          </a:blip>
          <a:srcRect/>
          <a:stretch/>
        </p:blipFill>
        <p:spPr>
          <a:xfrm>
            <a:off x="6248401" y="6354232"/>
            <a:ext cx="2540000" cy="266689"/>
          </a:xfrm>
          <a:prstGeom prst="rect">
            <a:avLst/>
          </a:prstGeom>
          <a:noFill/>
          <a:ln>
            <a:noFill/>
          </a:ln>
        </p:spPr>
      </p:pic>
      <p:pic>
        <p:nvPicPr>
          <p:cNvPr id="47" name="Google Shape;47;p9" descr="Bar_RtAngle_7502_RGB.png"/>
          <p:cNvPicPr preferRelativeResize="0"/>
          <p:nvPr/>
        </p:nvPicPr>
        <p:blipFill rotWithShape="1">
          <a:blip r:embed="rId3">
            <a:alphaModFix/>
          </a:blip>
          <a:srcRect/>
          <a:stretch/>
        </p:blipFill>
        <p:spPr>
          <a:xfrm>
            <a:off x="784225" y="1437804"/>
            <a:ext cx="1346402" cy="67046"/>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Header + Graphic">
  <p:cSld name="Header + Graphic">
    <p:bg>
      <p:bgPr>
        <a:solidFill>
          <a:srgbClr val="4B2E83"/>
        </a:solidFill>
        <a:effectLst/>
      </p:bgPr>
    </p:bg>
    <p:spTree>
      <p:nvGrpSpPr>
        <p:cNvPr id="1" name="Shape 48"/>
        <p:cNvGrpSpPr/>
        <p:nvPr/>
      </p:nvGrpSpPr>
      <p:grpSpPr>
        <a:xfrm>
          <a:off x="0" y="0"/>
          <a:ext cx="0" cy="0"/>
          <a:chOff x="0" y="0"/>
          <a:chExt cx="0" cy="0"/>
        </a:xfrm>
      </p:grpSpPr>
      <p:pic>
        <p:nvPicPr>
          <p:cNvPr id="49" name="Google Shape;49;p10"/>
          <p:cNvPicPr preferRelativeResize="0"/>
          <p:nvPr/>
        </p:nvPicPr>
        <p:blipFill rotWithShape="1">
          <a:blip r:embed="rId2">
            <a:alphaModFix/>
          </a:blip>
          <a:srcRect/>
          <a:stretch/>
        </p:blipFill>
        <p:spPr>
          <a:xfrm>
            <a:off x="6248401" y="6354232"/>
            <a:ext cx="2540000" cy="266689"/>
          </a:xfrm>
          <a:prstGeom prst="rect">
            <a:avLst/>
          </a:prstGeom>
          <a:noFill/>
          <a:ln>
            <a:noFill/>
          </a:ln>
        </p:spPr>
      </p:pic>
      <p:sp>
        <p:nvSpPr>
          <p:cNvPr id="50" name="Google Shape;50;p10"/>
          <p:cNvSpPr>
            <a:spLocks noGrp="1"/>
          </p:cNvSpPr>
          <p:nvPr>
            <p:ph type="chart" idx="2"/>
          </p:nvPr>
        </p:nvSpPr>
        <p:spPr>
          <a:xfrm>
            <a:off x="766762" y="1736725"/>
            <a:ext cx="8021700" cy="4432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480"/>
              </a:spcBef>
              <a:spcAft>
                <a:spcPts val="0"/>
              </a:spcAft>
              <a:buClr>
                <a:srgbClr val="FFFFFF"/>
              </a:buClr>
              <a:buSzPts val="1400"/>
              <a:buFont typeface="Arial"/>
              <a:buNone/>
              <a:defRPr sz="2400" b="0" i="1" u="none" strike="noStrike" cap="none">
                <a:solidFill>
                  <a:srgbClr val="FFFFFF"/>
                </a:solidFill>
                <a:latin typeface="Open Sans Light"/>
                <a:ea typeface="Open Sans Light"/>
                <a:cs typeface="Open Sans Light"/>
                <a:sym typeface="Open Sans Light"/>
              </a:defRPr>
            </a:lvl1pPr>
            <a:lvl2pPr marL="990600" marR="0" lvl="1" indent="-7620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2pPr>
            <a:lvl3pPr marL="1371600" marR="0" lvl="2" indent="-76200"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3pPr>
            <a:lvl4pPr marL="1752600" marR="0" lvl="3" indent="-254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4pPr>
            <a:lvl5pPr marL="2209800" marR="0" lvl="4" indent="-254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5pPr>
            <a:lvl6pPr marL="2667000" marR="0" lvl="5" indent="-254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124200" marR="0" lvl="6" indent="-254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581400" marR="0" lvl="7" indent="-254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038600" marR="0" lvl="8" indent="-254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51" name="Google Shape;51;p10"/>
          <p:cNvSpPr txBox="1">
            <a:spLocks noGrp="1"/>
          </p:cNvSpPr>
          <p:nvPr>
            <p:ph type="body" idx="1"/>
          </p:nvPr>
        </p:nvSpPr>
        <p:spPr>
          <a:xfrm>
            <a:off x="671756" y="371510"/>
            <a:ext cx="8184600" cy="992100"/>
          </a:xfrm>
          <a:prstGeom prst="rect">
            <a:avLst/>
          </a:prstGeom>
          <a:noFill/>
          <a:ln>
            <a:noFill/>
          </a:ln>
        </p:spPr>
        <p:txBody>
          <a:bodyPr spcFirstLastPara="1" wrap="square" lIns="91425" tIns="91425" rIns="91425" bIns="91425" anchor="b" anchorCtr="0">
            <a:noAutofit/>
          </a:bodyPr>
          <a:lstStyle>
            <a:lvl1pPr marL="457200" marR="0" lvl="0" indent="-419100" algn="l" rtl="0">
              <a:lnSpc>
                <a:spcPct val="90000"/>
              </a:lnSpc>
              <a:spcBef>
                <a:spcPts val="600"/>
              </a:spcBef>
              <a:spcAft>
                <a:spcPts val="0"/>
              </a:spcAft>
              <a:buClr>
                <a:srgbClr val="FFFFFF"/>
              </a:buClr>
              <a:buSzPts val="3000"/>
              <a:buFont typeface="Arial"/>
              <a:buChar char="●"/>
              <a:defRPr sz="3000" b="0" i="0" u="none" strike="noStrike" cap="none">
                <a:solidFill>
                  <a:srgbClr val="FFFFFF"/>
                </a:solidFill>
                <a:latin typeface="Arial"/>
                <a:ea typeface="Arial"/>
                <a:cs typeface="Arial"/>
                <a:sym typeface="Arial"/>
              </a:defRPr>
            </a:lvl1pPr>
            <a:lvl2pPr marL="914400" marR="0" lvl="1" indent="-406400" algn="l" rtl="0">
              <a:lnSpc>
                <a:spcPct val="100000"/>
              </a:lnSpc>
              <a:spcBef>
                <a:spcPts val="560"/>
              </a:spcBef>
              <a:spcAft>
                <a:spcPts val="0"/>
              </a:spcAft>
              <a:buClr>
                <a:srgbClr val="E8D3A2"/>
              </a:buClr>
              <a:buSzPts val="2800"/>
              <a:buFont typeface="Arial"/>
              <a:buChar char="○"/>
              <a:defRPr sz="2800" b="0" i="0" u="none" strike="noStrike" cap="none">
                <a:solidFill>
                  <a:srgbClr val="E8D3A2"/>
                </a:solidFill>
                <a:latin typeface="Arial"/>
                <a:ea typeface="Arial"/>
                <a:cs typeface="Arial"/>
                <a:sym typeface="Arial"/>
              </a:defRPr>
            </a:lvl2pPr>
            <a:lvl3pPr marL="1371600" marR="0" lvl="2" indent="-381000" algn="l" rtl="0">
              <a:lnSpc>
                <a:spcPct val="100000"/>
              </a:lnSpc>
              <a:spcBef>
                <a:spcPts val="480"/>
              </a:spcBef>
              <a:spcAft>
                <a:spcPts val="0"/>
              </a:spcAft>
              <a:buClr>
                <a:srgbClr val="E8D3A2"/>
              </a:buClr>
              <a:buSzPts val="2400"/>
              <a:buFont typeface="Arial"/>
              <a:buChar char="■"/>
              <a:defRPr sz="2400" b="0" i="0" u="none" strike="noStrike" cap="none">
                <a:solidFill>
                  <a:srgbClr val="E8D3A2"/>
                </a:solidFill>
                <a:latin typeface="Arial"/>
                <a:ea typeface="Arial"/>
                <a:cs typeface="Arial"/>
                <a:sym typeface="Arial"/>
              </a:defRPr>
            </a:lvl3pPr>
            <a:lvl4pPr marL="1828800" marR="0" lvl="3" indent="-355600" algn="l" rtl="0">
              <a:lnSpc>
                <a:spcPct val="100000"/>
              </a:lnSpc>
              <a:spcBef>
                <a:spcPts val="400"/>
              </a:spcBef>
              <a:spcAft>
                <a:spcPts val="0"/>
              </a:spcAft>
              <a:buClr>
                <a:srgbClr val="E8D3A2"/>
              </a:buClr>
              <a:buSzPts val="2000"/>
              <a:buFont typeface="Arial"/>
              <a:buChar char="●"/>
              <a:defRPr sz="2000" b="0" i="0" u="none" strike="noStrike" cap="none">
                <a:solidFill>
                  <a:srgbClr val="E8D3A2"/>
                </a:solidFill>
                <a:latin typeface="Arial"/>
                <a:ea typeface="Arial"/>
                <a:cs typeface="Arial"/>
                <a:sym typeface="Arial"/>
              </a:defRPr>
            </a:lvl4pPr>
            <a:lvl5pPr marL="2286000" marR="0" lvl="4" indent="-355600" algn="l" rtl="0">
              <a:lnSpc>
                <a:spcPct val="100000"/>
              </a:lnSpc>
              <a:spcBef>
                <a:spcPts val="400"/>
              </a:spcBef>
              <a:spcAft>
                <a:spcPts val="0"/>
              </a:spcAft>
              <a:buClr>
                <a:srgbClr val="E8D3A2"/>
              </a:buClr>
              <a:buSzPts val="2000"/>
              <a:buFont typeface="Arial"/>
              <a:buChar char="○"/>
              <a:defRPr sz="2000" b="0" i="0" u="none" strike="noStrike" cap="none">
                <a:solidFill>
                  <a:srgbClr val="E8D3A2"/>
                </a:solidFill>
                <a:latin typeface="Arial"/>
                <a:ea typeface="Arial"/>
                <a:cs typeface="Arial"/>
                <a:sym typeface="Arial"/>
              </a:defRPr>
            </a:lvl5pPr>
            <a:lvl6pPr marL="2743200" marR="0" lvl="5"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pic>
        <p:nvPicPr>
          <p:cNvPr id="52" name="Google Shape;52;p10" descr="Bar_RtAngle_7502_RGB.png"/>
          <p:cNvPicPr preferRelativeResize="0"/>
          <p:nvPr/>
        </p:nvPicPr>
        <p:blipFill rotWithShape="1">
          <a:blip r:embed="rId3">
            <a:alphaModFix/>
          </a:blip>
          <a:srcRect/>
          <a:stretch/>
        </p:blipFill>
        <p:spPr>
          <a:xfrm>
            <a:off x="784225" y="1437804"/>
            <a:ext cx="1346402" cy="6704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3"/>
        <p:cNvGrpSpPr/>
        <p:nvPr/>
      </p:nvGrpSpPr>
      <p:grpSpPr>
        <a:xfrm>
          <a:off x="0" y="0"/>
          <a:ext cx="0" cy="0"/>
          <a:chOff x="0" y="0"/>
          <a:chExt cx="0" cy="0"/>
        </a:xfrm>
      </p:grpSpPr>
      <p:sp>
        <p:nvSpPr>
          <p:cNvPr id="54" name="Google Shape;54;p11"/>
          <p:cNvSpPr txBox="1">
            <a:spLocks noGrp="1"/>
          </p:cNvSpPr>
          <p:nvPr>
            <p:ph type="title"/>
          </p:nvPr>
        </p:nvSpPr>
        <p:spPr>
          <a:xfrm>
            <a:off x="2171700" y="764373"/>
            <a:ext cx="6458100" cy="1293000"/>
          </a:xfrm>
          <a:prstGeom prst="rect">
            <a:avLst/>
          </a:prstGeom>
          <a:noFill/>
          <a:ln>
            <a:noFill/>
          </a:ln>
        </p:spPr>
        <p:txBody>
          <a:bodyPr spcFirstLastPara="1" wrap="square" lIns="91425" tIns="91425" rIns="91425" bIns="91425" anchor="ctr" anchorCtr="0">
            <a:noAutofit/>
          </a:bodyPr>
          <a:lstStyle>
            <a:lvl1pPr marL="0" marR="0" lvl="0" indent="0" algn="r" rtl="0">
              <a:lnSpc>
                <a:spcPct val="90000"/>
              </a:lnSpc>
              <a:spcBef>
                <a:spcPts val="0"/>
              </a:spcBef>
              <a:spcAft>
                <a:spcPts val="0"/>
              </a:spcAft>
              <a:buClr>
                <a:schemeClr val="dk1"/>
              </a:buClr>
              <a:buSzPts val="1400"/>
              <a:buFont typeface="Century Gothic"/>
              <a:buNone/>
              <a:defRPr sz="4000" b="0" i="0" u="none" strike="noStrike" cap="none">
                <a:solidFill>
                  <a:schemeClr val="dk1"/>
                </a:solidFill>
                <a:latin typeface="Century Gothic"/>
                <a:ea typeface="Century Gothic"/>
                <a:cs typeface="Century Gothic"/>
                <a:sym typeface="Century Gothic"/>
              </a:defRPr>
            </a:lvl1pPr>
            <a:lvl2pPr lvl="1" indent="0" rtl="0">
              <a:spcBef>
                <a:spcPts val="0"/>
              </a:spcBef>
              <a:spcAft>
                <a:spcPts val="0"/>
              </a:spcAft>
              <a:buSzPts val="1400"/>
              <a:buFont typeface="Arial"/>
              <a:buNone/>
              <a:defRPr sz="1800"/>
            </a:lvl2pPr>
            <a:lvl3pPr lvl="2" indent="0" rtl="0">
              <a:spcBef>
                <a:spcPts val="0"/>
              </a:spcBef>
              <a:spcAft>
                <a:spcPts val="0"/>
              </a:spcAft>
              <a:buSzPts val="1400"/>
              <a:buFont typeface="Arial"/>
              <a:buNone/>
              <a:defRPr sz="1800"/>
            </a:lvl3pPr>
            <a:lvl4pPr lvl="3" indent="0" rtl="0">
              <a:spcBef>
                <a:spcPts val="0"/>
              </a:spcBef>
              <a:spcAft>
                <a:spcPts val="0"/>
              </a:spcAft>
              <a:buSzPts val="1400"/>
              <a:buFont typeface="Arial"/>
              <a:buNone/>
              <a:defRPr sz="1800"/>
            </a:lvl4pPr>
            <a:lvl5pPr lvl="4" indent="0" rtl="0">
              <a:spcBef>
                <a:spcPts val="0"/>
              </a:spcBef>
              <a:spcAft>
                <a:spcPts val="0"/>
              </a:spcAft>
              <a:buSzPts val="1400"/>
              <a:buFont typeface="Arial"/>
              <a:buNone/>
              <a:defRPr sz="1800"/>
            </a:lvl5pPr>
            <a:lvl6pPr lvl="5" indent="0" rtl="0">
              <a:spcBef>
                <a:spcPts val="0"/>
              </a:spcBef>
              <a:spcAft>
                <a:spcPts val="0"/>
              </a:spcAft>
              <a:buSzPts val="1400"/>
              <a:buFont typeface="Arial"/>
              <a:buNone/>
              <a:defRPr sz="1800"/>
            </a:lvl6pPr>
            <a:lvl7pPr lvl="6" indent="0" rtl="0">
              <a:spcBef>
                <a:spcPts val="0"/>
              </a:spcBef>
              <a:spcAft>
                <a:spcPts val="0"/>
              </a:spcAft>
              <a:buSzPts val="1400"/>
              <a:buFont typeface="Arial"/>
              <a:buNone/>
              <a:defRPr sz="1800"/>
            </a:lvl7pPr>
            <a:lvl8pPr lvl="7" indent="0" rtl="0">
              <a:spcBef>
                <a:spcPts val="0"/>
              </a:spcBef>
              <a:spcAft>
                <a:spcPts val="0"/>
              </a:spcAft>
              <a:buSzPts val="1400"/>
              <a:buFont typeface="Arial"/>
              <a:buNone/>
              <a:defRPr sz="1800"/>
            </a:lvl8pPr>
            <a:lvl9pPr lvl="8" indent="0" rtl="0">
              <a:spcBef>
                <a:spcPts val="0"/>
              </a:spcBef>
              <a:spcAft>
                <a:spcPts val="0"/>
              </a:spcAft>
              <a:buSzPts val="1400"/>
              <a:buFont typeface="Arial"/>
              <a:buNone/>
              <a:defRPr sz="1800"/>
            </a:lvl9pPr>
          </a:lstStyle>
          <a:p>
            <a:endParaRPr/>
          </a:p>
        </p:txBody>
      </p:sp>
      <p:sp>
        <p:nvSpPr>
          <p:cNvPr id="55" name="Google Shape;55;p11"/>
          <p:cNvSpPr txBox="1">
            <a:spLocks noGrp="1"/>
          </p:cNvSpPr>
          <p:nvPr>
            <p:ph type="body" idx="1"/>
          </p:nvPr>
        </p:nvSpPr>
        <p:spPr>
          <a:xfrm>
            <a:off x="514350" y="2194560"/>
            <a:ext cx="8115300" cy="4024200"/>
          </a:xfrm>
          <a:prstGeom prst="rect">
            <a:avLst/>
          </a:prstGeom>
          <a:noFill/>
          <a:ln>
            <a:noFill/>
          </a:ln>
        </p:spPr>
        <p:txBody>
          <a:bodyPr spcFirstLastPara="1" wrap="square" lIns="91425" tIns="91425" rIns="91425" bIns="91425" anchor="t" anchorCtr="0">
            <a:noAutofit/>
          </a:bodyPr>
          <a:lstStyle>
            <a:lvl1pPr marL="457200" marR="0" lvl="0" indent="-368300" algn="l" rtl="0">
              <a:lnSpc>
                <a:spcPct val="90000"/>
              </a:lnSpc>
              <a:spcBef>
                <a:spcPts val="1000"/>
              </a:spcBef>
              <a:spcAft>
                <a:spcPts val="0"/>
              </a:spcAft>
              <a:buClr>
                <a:schemeClr val="dk1"/>
              </a:buClr>
              <a:buSzPts val="2200"/>
              <a:buFont typeface="Arial"/>
              <a:buChar char="•"/>
              <a:defRPr sz="2200" b="0" i="0" u="none" strike="noStrike" cap="none">
                <a:solidFill>
                  <a:schemeClr val="dk1"/>
                </a:solidFill>
                <a:latin typeface="Century Gothic"/>
                <a:ea typeface="Century Gothic"/>
                <a:cs typeface="Century Gothic"/>
                <a:sym typeface="Century Gothic"/>
              </a:defRPr>
            </a:lvl1pPr>
            <a:lvl2pPr marL="914400" marR="0" lvl="1" indent="-355600" algn="l" rtl="0">
              <a:lnSpc>
                <a:spcPct val="90000"/>
              </a:lnSpc>
              <a:spcBef>
                <a:spcPts val="500"/>
              </a:spcBef>
              <a:spcAft>
                <a:spcPts val="0"/>
              </a:spcAft>
              <a:buClr>
                <a:srgbClr val="2264C8"/>
              </a:buClr>
              <a:buSzPts val="2000"/>
              <a:buFont typeface="Arial"/>
              <a:buChar char="•"/>
              <a:defRPr sz="2000" b="0" i="0" u="none" strike="noStrike" cap="none">
                <a:solidFill>
                  <a:srgbClr val="2264C8"/>
                </a:solidFill>
                <a:latin typeface="Century Gothic"/>
                <a:ea typeface="Century Gothic"/>
                <a:cs typeface="Century Gothic"/>
                <a:sym typeface="Century Gothic"/>
              </a:defRPr>
            </a:lvl2pPr>
            <a:lvl3pPr marL="1371600" marR="0" lvl="2" indent="-342900" algn="l" rtl="0">
              <a:lnSpc>
                <a:spcPct val="90000"/>
              </a:lnSpc>
              <a:spcBef>
                <a:spcPts val="500"/>
              </a:spcBef>
              <a:spcAft>
                <a:spcPts val="0"/>
              </a:spcAft>
              <a:buClr>
                <a:srgbClr val="5F196F"/>
              </a:buClr>
              <a:buSzPts val="1800"/>
              <a:buFont typeface="Arial"/>
              <a:buChar char="•"/>
              <a:defRPr sz="1800" b="0" i="0" u="none" strike="noStrike" cap="none">
                <a:solidFill>
                  <a:srgbClr val="5F196F"/>
                </a:solidFill>
                <a:latin typeface="Century Gothic"/>
                <a:ea typeface="Century Gothic"/>
                <a:cs typeface="Century Gothic"/>
                <a:sym typeface="Century Gothic"/>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Century Gothic"/>
                <a:ea typeface="Century Gothic"/>
                <a:cs typeface="Century Gothic"/>
                <a:sym typeface="Century Gothic"/>
              </a:defRPr>
            </a:lvl4pPr>
            <a:lvl5pPr marL="2286000" marR="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Century Gothic"/>
                <a:ea typeface="Century Gothic"/>
                <a:cs typeface="Century Gothic"/>
                <a:sym typeface="Century Gothic"/>
              </a:defRPr>
            </a:lvl5pPr>
            <a:lvl6pPr marL="2743200" marR="0" lvl="5"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Century Gothic"/>
                <a:ea typeface="Century Gothic"/>
                <a:cs typeface="Century Gothic"/>
                <a:sym typeface="Century Gothic"/>
              </a:defRPr>
            </a:lvl6pPr>
            <a:lvl7pPr marL="3200400" marR="0" lvl="6"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Century Gothic"/>
                <a:ea typeface="Century Gothic"/>
                <a:cs typeface="Century Gothic"/>
                <a:sym typeface="Century Gothic"/>
              </a:defRPr>
            </a:lvl7pPr>
            <a:lvl8pPr marL="3657600" marR="0" lvl="7"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Century Gothic"/>
                <a:ea typeface="Century Gothic"/>
                <a:cs typeface="Century Gothic"/>
                <a:sym typeface="Century Gothic"/>
              </a:defRPr>
            </a:lvl8pPr>
            <a:lvl9pPr marL="4114800" marR="0" lvl="8"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Century Gothic"/>
                <a:ea typeface="Century Gothic"/>
                <a:cs typeface="Century Gothic"/>
                <a:sym typeface="Century Gothic"/>
              </a:defRPr>
            </a:lvl9pPr>
          </a:lstStyle>
          <a:p>
            <a:endParaRPr/>
          </a:p>
        </p:txBody>
      </p:sp>
      <p:sp>
        <p:nvSpPr>
          <p:cNvPr id="56" name="Google Shape;56;p11"/>
          <p:cNvSpPr txBox="1">
            <a:spLocks noGrp="1"/>
          </p:cNvSpPr>
          <p:nvPr>
            <p:ph type="dt" idx="10"/>
          </p:nvPr>
        </p:nvSpPr>
        <p:spPr>
          <a:xfrm>
            <a:off x="3905386" y="6355845"/>
            <a:ext cx="2183100" cy="3651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888888"/>
              </a:buClr>
              <a:buSzPts val="1400"/>
              <a:buFont typeface="Century Gothic"/>
              <a:buNone/>
              <a:defRPr sz="1050" b="0" i="0" u="none" strike="noStrike" cap="none">
                <a:solidFill>
                  <a:srgbClr val="888888"/>
                </a:solidFill>
                <a:latin typeface="Century Gothic"/>
                <a:ea typeface="Century Gothic"/>
                <a:cs typeface="Century Gothic"/>
                <a:sym typeface="Century Gothic"/>
              </a:defRPr>
            </a:lvl1pPr>
            <a:lvl2pPr marL="457200" marR="0" lvl="1"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2pPr>
            <a:lvl3pPr marL="914400" marR="0" lvl="2"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57" name="Google Shape;57;p11"/>
          <p:cNvSpPr txBox="1">
            <a:spLocks noGrp="1"/>
          </p:cNvSpPr>
          <p:nvPr>
            <p:ph type="ftr" idx="11"/>
          </p:nvPr>
        </p:nvSpPr>
        <p:spPr>
          <a:xfrm>
            <a:off x="514350" y="6355845"/>
            <a:ext cx="3300300" cy="3651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888888"/>
              </a:buClr>
              <a:buSzPts val="1400"/>
              <a:buFont typeface="Century Gothic"/>
              <a:buNone/>
              <a:defRPr sz="1050" b="0" i="0" u="none" strike="noStrike" cap="none">
                <a:solidFill>
                  <a:srgbClr val="888888"/>
                </a:solidFill>
                <a:latin typeface="Century Gothic"/>
                <a:ea typeface="Century Gothic"/>
                <a:cs typeface="Century Gothic"/>
                <a:sym typeface="Century Gothic"/>
              </a:defRPr>
            </a:lvl1pPr>
            <a:lvl2pPr marL="457200" marR="0" lvl="1"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2pPr>
            <a:lvl3pPr marL="914400" marR="0" lvl="2"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lnSpc>
                <a:spcPct val="100000"/>
              </a:lnSpc>
              <a:spcBef>
                <a:spcPts val="0"/>
              </a:spcBef>
              <a:spcAft>
                <a:spcPts val="0"/>
              </a:spcAft>
              <a:buClr>
                <a:schemeClr val="dk1"/>
              </a:buClr>
              <a:buSzPts val="1400"/>
              <a:buFont typeface="Century Gothic"/>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58" name="Google Shape;58;p11"/>
          <p:cNvSpPr txBox="1">
            <a:spLocks noGrp="1"/>
          </p:cNvSpPr>
          <p:nvPr>
            <p:ph type="sldNum" idx="12"/>
          </p:nvPr>
        </p:nvSpPr>
        <p:spPr>
          <a:xfrm>
            <a:off x="7086600" y="6492875"/>
            <a:ext cx="20574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Clr>
                <a:srgbClr val="888888"/>
              </a:buClr>
              <a:buSzPts val="263"/>
              <a:buFont typeface="Century Gothic"/>
              <a:buNone/>
              <a:defRPr sz="1050" b="0" i="0" u="none" strike="noStrike" cap="none">
                <a:solidFill>
                  <a:srgbClr val="888888"/>
                </a:solidFill>
                <a:latin typeface="Century Gothic"/>
                <a:ea typeface="Century Gothic"/>
                <a:cs typeface="Century Gothic"/>
                <a:sym typeface="Century Gothic"/>
              </a:defRPr>
            </a:lvl1pPr>
            <a:lvl2pPr marL="0" marR="0" lvl="1" indent="0" algn="r" rtl="0">
              <a:spcBef>
                <a:spcPts val="0"/>
              </a:spcBef>
              <a:buClr>
                <a:srgbClr val="888888"/>
              </a:buClr>
              <a:buSzPts val="263"/>
              <a:buFont typeface="Century Gothic"/>
              <a:buNone/>
              <a:defRPr sz="1050" b="0" i="0" u="none" strike="noStrike" cap="none">
                <a:solidFill>
                  <a:srgbClr val="888888"/>
                </a:solidFill>
                <a:latin typeface="Century Gothic"/>
                <a:ea typeface="Century Gothic"/>
                <a:cs typeface="Century Gothic"/>
                <a:sym typeface="Century Gothic"/>
              </a:defRPr>
            </a:lvl2pPr>
            <a:lvl3pPr marL="0" marR="0" lvl="2" indent="0" algn="r" rtl="0">
              <a:spcBef>
                <a:spcPts val="0"/>
              </a:spcBef>
              <a:buClr>
                <a:srgbClr val="888888"/>
              </a:buClr>
              <a:buSzPts val="263"/>
              <a:buFont typeface="Century Gothic"/>
              <a:buNone/>
              <a:defRPr sz="1050" b="0" i="0" u="none" strike="noStrike" cap="none">
                <a:solidFill>
                  <a:srgbClr val="888888"/>
                </a:solidFill>
                <a:latin typeface="Century Gothic"/>
                <a:ea typeface="Century Gothic"/>
                <a:cs typeface="Century Gothic"/>
                <a:sym typeface="Century Gothic"/>
              </a:defRPr>
            </a:lvl3pPr>
            <a:lvl4pPr marL="0" marR="0" lvl="3" indent="0" algn="r" rtl="0">
              <a:spcBef>
                <a:spcPts val="0"/>
              </a:spcBef>
              <a:buClr>
                <a:srgbClr val="888888"/>
              </a:buClr>
              <a:buSzPts val="263"/>
              <a:buFont typeface="Century Gothic"/>
              <a:buNone/>
              <a:defRPr sz="1050" b="0" i="0" u="none" strike="noStrike" cap="none">
                <a:solidFill>
                  <a:srgbClr val="888888"/>
                </a:solidFill>
                <a:latin typeface="Century Gothic"/>
                <a:ea typeface="Century Gothic"/>
                <a:cs typeface="Century Gothic"/>
                <a:sym typeface="Century Gothic"/>
              </a:defRPr>
            </a:lvl4pPr>
            <a:lvl5pPr marL="0" marR="0" lvl="4" indent="0" algn="r" rtl="0">
              <a:spcBef>
                <a:spcPts val="0"/>
              </a:spcBef>
              <a:buClr>
                <a:srgbClr val="888888"/>
              </a:buClr>
              <a:buSzPts val="263"/>
              <a:buFont typeface="Century Gothic"/>
              <a:buNone/>
              <a:defRPr sz="1050" b="0" i="0" u="none" strike="noStrike" cap="none">
                <a:solidFill>
                  <a:srgbClr val="888888"/>
                </a:solidFill>
                <a:latin typeface="Century Gothic"/>
                <a:ea typeface="Century Gothic"/>
                <a:cs typeface="Century Gothic"/>
                <a:sym typeface="Century Gothic"/>
              </a:defRPr>
            </a:lvl5pPr>
            <a:lvl6pPr marL="0" marR="0" lvl="5" indent="0" algn="r" rtl="0">
              <a:spcBef>
                <a:spcPts val="0"/>
              </a:spcBef>
              <a:buClr>
                <a:srgbClr val="888888"/>
              </a:buClr>
              <a:buSzPts val="263"/>
              <a:buFont typeface="Century Gothic"/>
              <a:buNone/>
              <a:defRPr sz="1050" b="0" i="0" u="none" strike="noStrike" cap="none">
                <a:solidFill>
                  <a:srgbClr val="888888"/>
                </a:solidFill>
                <a:latin typeface="Century Gothic"/>
                <a:ea typeface="Century Gothic"/>
                <a:cs typeface="Century Gothic"/>
                <a:sym typeface="Century Gothic"/>
              </a:defRPr>
            </a:lvl6pPr>
            <a:lvl7pPr marL="0" marR="0" lvl="6" indent="0" algn="r" rtl="0">
              <a:spcBef>
                <a:spcPts val="0"/>
              </a:spcBef>
              <a:buClr>
                <a:srgbClr val="888888"/>
              </a:buClr>
              <a:buSzPts val="263"/>
              <a:buFont typeface="Century Gothic"/>
              <a:buNone/>
              <a:defRPr sz="1050" b="0" i="0" u="none" strike="noStrike" cap="none">
                <a:solidFill>
                  <a:srgbClr val="888888"/>
                </a:solidFill>
                <a:latin typeface="Century Gothic"/>
                <a:ea typeface="Century Gothic"/>
                <a:cs typeface="Century Gothic"/>
                <a:sym typeface="Century Gothic"/>
              </a:defRPr>
            </a:lvl7pPr>
            <a:lvl8pPr marL="0" marR="0" lvl="7" indent="0" algn="r" rtl="0">
              <a:spcBef>
                <a:spcPts val="0"/>
              </a:spcBef>
              <a:buClr>
                <a:srgbClr val="888888"/>
              </a:buClr>
              <a:buSzPts val="263"/>
              <a:buFont typeface="Century Gothic"/>
              <a:buNone/>
              <a:defRPr sz="1050" b="0" i="0" u="none" strike="noStrike" cap="none">
                <a:solidFill>
                  <a:srgbClr val="888888"/>
                </a:solidFill>
                <a:latin typeface="Century Gothic"/>
                <a:ea typeface="Century Gothic"/>
                <a:cs typeface="Century Gothic"/>
                <a:sym typeface="Century Gothic"/>
              </a:defRPr>
            </a:lvl8pPr>
            <a:lvl9pPr marL="0" marR="0" lvl="8" indent="0" algn="r" rtl="0">
              <a:spcBef>
                <a:spcPts val="0"/>
              </a:spcBef>
              <a:buClr>
                <a:srgbClr val="888888"/>
              </a:buClr>
              <a:buSzPts val="263"/>
              <a:buFont typeface="Century Gothic"/>
              <a:buNone/>
              <a:defRPr sz="105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4B2E83"/>
        </a:solidFill>
        <a:effectLst/>
      </p:bgPr>
    </p:bg>
    <p:spTree>
      <p:nvGrpSpPr>
        <p:cNvPr id="1" name="Shape 31"/>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new.nsf.gov/policies/pappg/24-1/ch-2-proposal-preparation#ch2D2hi" TargetMode="External"/><Relationship Id="rId3" Type="http://schemas.openxmlformats.org/officeDocument/2006/relationships/hyperlink" Target="https://nsfpolicyoutreach.com/resource-center/" TargetMode="External"/><Relationship Id="rId7" Type="http://schemas.openxmlformats.org/officeDocument/2006/relationships/hyperlink" Target="https://www.nsf.gov/bfa/dias/policy/researchprotection/NSPM33Definitions.pdf#page=3"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nsf.gov/bfa/dias/policy/nstc_disclosure.jsp" TargetMode="External"/><Relationship Id="rId5" Type="http://schemas.openxmlformats.org/officeDocument/2006/relationships/hyperlink" Target="https://new.nsf.gov/policies/pappg/24-1/ch-2-proposal-preparation#b-nsf-disclosure-requirements-450" TargetMode="External"/><Relationship Id="rId10" Type="http://schemas.openxmlformats.org/officeDocument/2006/relationships/hyperlink" Target="https://new.nsf.gov/policies/pappg/24-1/ch-2-proposal-preparation#ch2D2hii" TargetMode="External"/><Relationship Id="rId4" Type="http://schemas.openxmlformats.org/officeDocument/2006/relationships/hyperlink" Target="https://new.nsf.gov/policies/pappg/24-1/summary-changes" TargetMode="External"/><Relationship Id="rId9" Type="http://schemas.openxmlformats.org/officeDocument/2006/relationships/hyperlink" Target="https://new.nsf.gov/policies/pappg/24-1/ch-2-proposal-preparation#ch2D2hiv"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new.nsf.gov/policies/pappg/24-1/summary-chang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ew.nsf.gov/policies/pappg/24-1/ch-2-proposal-preparation#b-nsf-disclosure-requirements-450"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nsf.gov/bfa/dias/policy/nstc_disclosure.js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new.nsf.gov/policies/pappg/24-1/ch-2-proposal-preparation#ch2D2hi"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new.nsf.gov/policies/pappg/24-1/ch-2-proposal-preparation#ch2D2hii" TargetMode="External"/><Relationship Id="rId5" Type="http://schemas.openxmlformats.org/officeDocument/2006/relationships/hyperlink" Target="https://new.nsf.gov/policies/pappg/24-1/ch-2-proposal-preparation#ch2D2hiv" TargetMode="External"/><Relationship Id="rId4" Type="http://schemas.openxmlformats.org/officeDocument/2006/relationships/hyperlink" Target="https://www.nsf.gov/bfa/dias/policy/researchprotection/NSPM33Definitions.pdf#page=3"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nsf.gov/bfa/dias/policy/researchprotection/NSPM33Definitions.pdf#page=3"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sf.gov/bfa/dias/policy/researchprotection/NSPM33Definitions.pdf#page=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2"/>
          <p:cNvSpPr txBox="1">
            <a:spLocks noGrp="1"/>
          </p:cNvSpPr>
          <p:nvPr>
            <p:ph type="body" idx="1"/>
          </p:nvPr>
        </p:nvSpPr>
        <p:spPr>
          <a:xfrm>
            <a:off x="692025" y="1640275"/>
            <a:ext cx="7736700" cy="1593000"/>
          </a:xfrm>
          <a:prstGeom prst="rect">
            <a:avLst/>
          </a:prstGeom>
          <a:noFill/>
          <a:ln>
            <a:noFill/>
          </a:ln>
        </p:spPr>
        <p:txBody>
          <a:bodyPr spcFirstLastPara="1" wrap="square" lIns="91425" tIns="45700" rIns="91425" bIns="45700" anchor="b" anchorCtr="0">
            <a:noAutofit/>
          </a:bodyPr>
          <a:lstStyle/>
          <a:p>
            <a:pPr marL="0" marR="0" lvl="0" indent="0" algn="l" rtl="0">
              <a:lnSpc>
                <a:spcPct val="90000"/>
              </a:lnSpc>
              <a:spcBef>
                <a:spcPts val="0"/>
              </a:spcBef>
              <a:spcAft>
                <a:spcPts val="0"/>
              </a:spcAft>
              <a:buClr>
                <a:schemeClr val="accent3"/>
              </a:buClr>
              <a:buSzPts val="1063"/>
              <a:buFont typeface="Arial"/>
              <a:buNone/>
            </a:pPr>
            <a:endParaRPr sz="3550">
              <a:latin typeface="Encode Sans Black"/>
              <a:ea typeface="Encode Sans Black"/>
              <a:cs typeface="Encode Sans Black"/>
              <a:sym typeface="Encode Sans Black"/>
            </a:endParaRPr>
          </a:p>
          <a:p>
            <a:pPr marL="0" marR="0" lvl="0" indent="0" algn="l" rtl="0">
              <a:lnSpc>
                <a:spcPct val="90000"/>
              </a:lnSpc>
              <a:spcBef>
                <a:spcPts val="0"/>
              </a:spcBef>
              <a:spcAft>
                <a:spcPts val="0"/>
              </a:spcAft>
              <a:buClr>
                <a:schemeClr val="accent3"/>
              </a:buClr>
              <a:buSzPts val="1063"/>
              <a:buFont typeface="Arial"/>
              <a:buNone/>
            </a:pPr>
            <a:r>
              <a:rPr lang="en-US" sz="3550">
                <a:latin typeface="Encode Sans Black"/>
                <a:ea typeface="Encode Sans Black"/>
                <a:cs typeface="Encode Sans Black"/>
                <a:sym typeface="Encode Sans Black"/>
              </a:rPr>
              <a:t>Federal Updates:  </a:t>
            </a:r>
            <a:endParaRPr sz="3550">
              <a:latin typeface="Encode Sans Black"/>
              <a:ea typeface="Encode Sans Black"/>
              <a:cs typeface="Encode Sans Black"/>
              <a:sym typeface="Encode Sans Black"/>
            </a:endParaRPr>
          </a:p>
          <a:p>
            <a:pPr marL="0" marR="0" lvl="0" indent="0" algn="l" rtl="0">
              <a:lnSpc>
                <a:spcPct val="90000"/>
              </a:lnSpc>
              <a:spcBef>
                <a:spcPts val="0"/>
              </a:spcBef>
              <a:spcAft>
                <a:spcPts val="0"/>
              </a:spcAft>
              <a:buClr>
                <a:schemeClr val="accent3"/>
              </a:buClr>
              <a:buSzPts val="1063"/>
              <a:buFont typeface="Arial"/>
              <a:buNone/>
            </a:pPr>
            <a:r>
              <a:rPr lang="en-US" sz="3550">
                <a:latin typeface="Encode Sans Black"/>
                <a:ea typeface="Encode Sans Black"/>
                <a:cs typeface="Encode Sans Black"/>
                <a:sym typeface="Encode Sans Black"/>
              </a:rPr>
              <a:t>NSF - Proposal &amp; Award Policies and Procedures Guide </a:t>
            </a:r>
            <a:endParaRPr sz="3550">
              <a:latin typeface="Encode Sans Black"/>
              <a:ea typeface="Encode Sans Black"/>
              <a:cs typeface="Encode Sans Black"/>
              <a:sym typeface="Encode Sans Black"/>
            </a:endParaRPr>
          </a:p>
          <a:p>
            <a:pPr marL="0" marR="0" lvl="0" indent="0" algn="l" rtl="0">
              <a:lnSpc>
                <a:spcPct val="90000"/>
              </a:lnSpc>
              <a:spcBef>
                <a:spcPts val="0"/>
              </a:spcBef>
              <a:spcAft>
                <a:spcPts val="0"/>
              </a:spcAft>
              <a:buClr>
                <a:schemeClr val="accent3"/>
              </a:buClr>
              <a:buSzPts val="1063"/>
              <a:buFont typeface="Arial"/>
              <a:buNone/>
            </a:pPr>
            <a:r>
              <a:rPr lang="en-US" sz="3550">
                <a:latin typeface="Encode Sans Black"/>
                <a:ea typeface="Encode Sans Black"/>
                <a:cs typeface="Encode Sans Black"/>
                <a:sym typeface="Encode Sans Black"/>
              </a:rPr>
              <a:t>Effective May 2024</a:t>
            </a:r>
            <a:endParaRPr sz="3550">
              <a:latin typeface="Encode Sans Black"/>
              <a:ea typeface="Encode Sans Black"/>
              <a:cs typeface="Encode Sans Black"/>
              <a:sym typeface="Encode Sans Black"/>
            </a:endParaRPr>
          </a:p>
        </p:txBody>
      </p:sp>
      <p:sp>
        <p:nvSpPr>
          <p:cNvPr id="64" name="Google Shape;64;p12"/>
          <p:cNvSpPr txBox="1"/>
          <p:nvPr/>
        </p:nvSpPr>
        <p:spPr>
          <a:xfrm>
            <a:off x="692029" y="4308048"/>
            <a:ext cx="6656700" cy="18126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rgbClr val="FFFFFF"/>
              </a:buClr>
              <a:buSzPts val="500"/>
              <a:buFont typeface="Arial"/>
              <a:buNone/>
            </a:pPr>
            <a:r>
              <a:rPr lang="en-US" sz="2000">
                <a:solidFill>
                  <a:srgbClr val="FFFFFF"/>
                </a:solidFill>
                <a:latin typeface="Open Sans"/>
                <a:ea typeface="Open Sans"/>
                <a:cs typeface="Open Sans"/>
                <a:sym typeface="Open Sans"/>
              </a:rPr>
              <a:t>Tim Mhyre &amp; Ari Santander, OSP Managers</a:t>
            </a:r>
            <a:endParaRPr sz="2000">
              <a:solidFill>
                <a:srgbClr val="FFFFFF"/>
              </a:solidFill>
              <a:latin typeface="Open Sans"/>
              <a:ea typeface="Open Sans"/>
              <a:cs typeface="Open Sans"/>
              <a:sym typeface="Open Sans"/>
            </a:endParaRPr>
          </a:p>
          <a:p>
            <a:pPr marL="0" marR="0" lvl="0" indent="0" algn="l" rtl="0">
              <a:spcBef>
                <a:spcPts val="0"/>
              </a:spcBef>
              <a:spcAft>
                <a:spcPts val="0"/>
              </a:spcAft>
              <a:buClr>
                <a:srgbClr val="FFFFFF"/>
              </a:buClr>
              <a:buSzPts val="500"/>
              <a:buFont typeface="Arial"/>
              <a:buNone/>
            </a:pPr>
            <a:r>
              <a:rPr lang="en-US" sz="2000">
                <a:solidFill>
                  <a:srgbClr val="FFFFFF"/>
                </a:solidFill>
                <a:latin typeface="Open Sans"/>
                <a:ea typeface="Open Sans"/>
                <a:cs typeface="Open Sans"/>
                <a:sym typeface="Open Sans"/>
              </a:rPr>
              <a:t>2024  </a:t>
            </a:r>
            <a:r>
              <a:rPr lang="en-US" sz="2000" b="0" i="0" u="none" strike="noStrike" cap="none">
                <a:solidFill>
                  <a:srgbClr val="FFFFFF"/>
                </a:solidFill>
                <a:latin typeface="Open Sans"/>
                <a:ea typeface="Open Sans"/>
                <a:cs typeface="Open Sans"/>
                <a:sym typeface="Open Sans"/>
              </a:rPr>
              <a:t>MRAM</a:t>
            </a:r>
            <a:endParaRPr/>
          </a:p>
          <a:p>
            <a:pPr marL="0" marR="0" lvl="0" indent="0" algn="l" rtl="0">
              <a:spcBef>
                <a:spcPts val="320"/>
              </a:spcBef>
              <a:spcAft>
                <a:spcPts val="0"/>
              </a:spcAft>
              <a:buClr>
                <a:srgbClr val="FFFFFF"/>
              </a:buClr>
              <a:buSzPts val="500"/>
              <a:buFont typeface="Arial"/>
              <a:buNone/>
            </a:pPr>
            <a:r>
              <a:rPr lang="en-US" sz="2000" b="0" i="0" u="none" strike="noStrike" cap="none">
                <a:solidFill>
                  <a:srgbClr val="FFFFFF"/>
                </a:solidFill>
                <a:latin typeface="Open Sans"/>
                <a:ea typeface="Open Sans"/>
                <a:cs typeface="Open Sans"/>
                <a:sym typeface="Open Sans"/>
              </a:rPr>
              <a:t>Office of Sponsored Programs</a:t>
            </a:r>
            <a:endParaRPr/>
          </a:p>
          <a:p>
            <a:pPr marL="0" marR="0" lvl="0" indent="0" algn="l" rtl="0">
              <a:spcBef>
                <a:spcPts val="320"/>
              </a:spcBef>
              <a:spcAft>
                <a:spcPts val="0"/>
              </a:spcAft>
              <a:buClr>
                <a:srgbClr val="FFFFFF"/>
              </a:buClr>
              <a:buSzPts val="35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body" idx="1"/>
          </p:nvPr>
        </p:nvSpPr>
        <p:spPr>
          <a:xfrm>
            <a:off x="671757" y="371510"/>
            <a:ext cx="8184600" cy="992100"/>
          </a:xfrm>
          <a:prstGeom prst="rect">
            <a:avLst/>
          </a:prstGeom>
        </p:spPr>
        <p:txBody>
          <a:bodyPr spcFirstLastPara="1" wrap="square" lIns="91425" tIns="91425" rIns="91425" bIns="91425" anchor="b" anchorCtr="0">
            <a:noAutofit/>
          </a:bodyPr>
          <a:lstStyle/>
          <a:p>
            <a:pPr marL="0" lvl="0" indent="0" algn="l" rtl="0">
              <a:spcBef>
                <a:spcPts val="600"/>
              </a:spcBef>
              <a:spcAft>
                <a:spcPts val="0"/>
              </a:spcAft>
              <a:buNone/>
            </a:pPr>
            <a:r>
              <a:rPr lang="en-US">
                <a:latin typeface="Encode Sans Black"/>
                <a:ea typeface="Encode Sans Black"/>
                <a:cs typeface="Encode Sans Black"/>
                <a:sym typeface="Encode Sans Black"/>
              </a:rPr>
              <a:t>Other Changes: </a:t>
            </a:r>
            <a:r>
              <a:rPr lang="en-US" sz="2400">
                <a:latin typeface="Encode Sans"/>
                <a:ea typeface="Encode Sans"/>
                <a:cs typeface="Encode Sans"/>
                <a:sym typeface="Encode Sans"/>
              </a:rPr>
              <a:t>New Definition of Scientific Integrity </a:t>
            </a:r>
            <a:endParaRPr sz="2400">
              <a:latin typeface="Encode Sans"/>
              <a:ea typeface="Encode Sans"/>
              <a:cs typeface="Encode Sans"/>
              <a:sym typeface="Encode Sans"/>
            </a:endParaRPr>
          </a:p>
        </p:txBody>
      </p:sp>
      <p:sp>
        <p:nvSpPr>
          <p:cNvPr id="130" name="Google Shape;130;p21"/>
          <p:cNvSpPr txBox="1">
            <a:spLocks noGrp="1"/>
          </p:cNvSpPr>
          <p:nvPr>
            <p:ph type="body" idx="2"/>
          </p:nvPr>
        </p:nvSpPr>
        <p:spPr>
          <a:xfrm>
            <a:off x="665905" y="1732750"/>
            <a:ext cx="8196300" cy="4015500"/>
          </a:xfrm>
          <a:prstGeom prst="rect">
            <a:avLst/>
          </a:prstGeom>
        </p:spPr>
        <p:txBody>
          <a:bodyPr spcFirstLastPara="1" wrap="square" lIns="91425" tIns="91425" rIns="91425" bIns="91425" anchor="t" anchorCtr="0">
            <a:noAutofit/>
          </a:bodyPr>
          <a:lstStyle/>
          <a:p>
            <a:pPr marL="0" marR="0" lvl="0" indent="0" algn="l" rtl="0">
              <a:lnSpc>
                <a:spcPct val="100000"/>
              </a:lnSpc>
              <a:spcBef>
                <a:spcPts val="480"/>
              </a:spcBef>
              <a:spcAft>
                <a:spcPts val="0"/>
              </a:spcAft>
              <a:buNone/>
            </a:pPr>
            <a:r>
              <a:rPr lang="en-US" sz="2550"/>
              <a:t>“Scientific integrity is the adherence to professional practices, ethical behavior, and the principles of honesty and objectivity when conducting, managing, using the results of, and communicating about science and scientific activities. Inclusivity, transparency, and protection from inappropriate influence are hallmarks of scientific integrity.”</a:t>
            </a:r>
            <a:endParaRPr sz="2550"/>
          </a:p>
          <a:p>
            <a:pPr marL="0" marR="0" lvl="0" indent="0" algn="l" rtl="0">
              <a:lnSpc>
                <a:spcPct val="80000"/>
              </a:lnSpc>
              <a:spcBef>
                <a:spcPts val="480"/>
              </a:spcBef>
              <a:spcAft>
                <a:spcPts val="0"/>
              </a:spcAft>
              <a:buSzPts val="1018"/>
              <a:buNone/>
            </a:pPr>
            <a:endParaRPr sz="242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2"/>
          <p:cNvSpPr txBox="1">
            <a:spLocks noGrp="1"/>
          </p:cNvSpPr>
          <p:nvPr>
            <p:ph type="body" idx="1"/>
          </p:nvPr>
        </p:nvSpPr>
        <p:spPr>
          <a:xfrm>
            <a:off x="671757" y="371510"/>
            <a:ext cx="8184600" cy="992100"/>
          </a:xfrm>
          <a:prstGeom prst="rect">
            <a:avLst/>
          </a:prstGeom>
          <a:noFill/>
          <a:ln>
            <a:noFill/>
          </a:ln>
        </p:spPr>
        <p:txBody>
          <a:bodyPr spcFirstLastPara="1" wrap="square" lIns="91425" tIns="45700" rIns="91425" bIns="45700" anchor="b" anchorCtr="0">
            <a:noAutofit/>
          </a:bodyPr>
          <a:lstStyle/>
          <a:p>
            <a:pPr marL="0" marR="0" lvl="0" indent="0" algn="l" rtl="0">
              <a:lnSpc>
                <a:spcPct val="90000"/>
              </a:lnSpc>
              <a:spcBef>
                <a:spcPts val="0"/>
              </a:spcBef>
              <a:spcAft>
                <a:spcPts val="0"/>
              </a:spcAft>
              <a:buClr>
                <a:srgbClr val="4B2E83"/>
              </a:buClr>
              <a:buSzPts val="750"/>
              <a:buFont typeface="Arial"/>
              <a:buNone/>
            </a:pPr>
            <a:r>
              <a:rPr lang="en-US">
                <a:latin typeface="Encode Sans Black"/>
                <a:ea typeface="Encode Sans Black"/>
                <a:cs typeface="Encode Sans Black"/>
                <a:sym typeface="Encode Sans Black"/>
              </a:rPr>
              <a:t>Resources</a:t>
            </a:r>
            <a:endParaRPr>
              <a:latin typeface="Encode Sans Black"/>
              <a:ea typeface="Encode Sans Black"/>
              <a:cs typeface="Encode Sans Black"/>
              <a:sym typeface="Encode Sans Black"/>
            </a:endParaRPr>
          </a:p>
        </p:txBody>
      </p:sp>
      <p:sp>
        <p:nvSpPr>
          <p:cNvPr id="136" name="Google Shape;136;p22"/>
          <p:cNvSpPr txBox="1">
            <a:spLocks noGrp="1"/>
          </p:cNvSpPr>
          <p:nvPr>
            <p:ph type="body" idx="2"/>
          </p:nvPr>
        </p:nvSpPr>
        <p:spPr>
          <a:xfrm>
            <a:off x="720200" y="1497450"/>
            <a:ext cx="7788000" cy="4015500"/>
          </a:xfrm>
          <a:prstGeom prst="rect">
            <a:avLst/>
          </a:prstGeom>
        </p:spPr>
        <p:txBody>
          <a:bodyPr spcFirstLastPara="1" wrap="square" lIns="91425" tIns="91425" rIns="91425" bIns="91425" anchor="t" anchorCtr="0">
            <a:noAutofit/>
          </a:bodyPr>
          <a:lstStyle/>
          <a:p>
            <a:pPr marL="457200" marR="0" lvl="0" indent="-361950" algn="l" rtl="0">
              <a:lnSpc>
                <a:spcPct val="100000"/>
              </a:lnSpc>
              <a:spcBef>
                <a:spcPts val="1000"/>
              </a:spcBef>
              <a:spcAft>
                <a:spcPts val="0"/>
              </a:spcAft>
              <a:buSzPts val="2100"/>
              <a:buChar char="&gt;"/>
            </a:pPr>
            <a:r>
              <a:rPr lang="en-US" sz="2100" u="sng">
                <a:solidFill>
                  <a:schemeClr val="hlink"/>
                </a:solidFill>
                <a:hlinkClick r:id="rId3"/>
              </a:rPr>
              <a:t>NSF 2024 PAPPG On-Demand Webinar (3.12.24)</a:t>
            </a:r>
            <a:endParaRPr sz="2100"/>
          </a:p>
          <a:p>
            <a:pPr marL="457200" marR="0" lvl="0" indent="-368300" algn="l" rtl="0">
              <a:lnSpc>
                <a:spcPct val="100000"/>
              </a:lnSpc>
              <a:spcBef>
                <a:spcPts val="1000"/>
              </a:spcBef>
              <a:spcAft>
                <a:spcPts val="0"/>
              </a:spcAft>
              <a:buSzPts val="2200"/>
              <a:buChar char="&gt;"/>
            </a:pPr>
            <a:r>
              <a:rPr lang="en-US" sz="2200" u="sng">
                <a:solidFill>
                  <a:schemeClr val="hlink"/>
                </a:solidFill>
                <a:hlinkClick r:id="rId4"/>
              </a:rPr>
              <a:t>NSF - Summary of 2024 PAPPG Changes</a:t>
            </a:r>
            <a:endParaRPr sz="2200"/>
          </a:p>
          <a:p>
            <a:pPr marL="457200" lvl="0" indent="-368300" algn="l" rtl="0">
              <a:lnSpc>
                <a:spcPct val="100000"/>
              </a:lnSpc>
              <a:spcBef>
                <a:spcPts val="1000"/>
              </a:spcBef>
              <a:spcAft>
                <a:spcPts val="0"/>
              </a:spcAft>
              <a:buSzPts val="2200"/>
              <a:buChar char="&gt;"/>
            </a:pPr>
            <a:r>
              <a:rPr lang="en-US" sz="2100" u="sng">
                <a:solidFill>
                  <a:schemeClr val="accent5"/>
                </a:solidFill>
                <a:hlinkClick r:id="rId5">
                  <a:extLst>
                    <a:ext uri="{A12FA001-AC4F-418D-AE19-62706E023703}">
                      <ahyp:hlinkClr xmlns:ahyp="http://schemas.microsoft.com/office/drawing/2018/hyperlinkcolor" val="tx"/>
                    </a:ext>
                  </a:extLst>
                </a:hlinkClick>
              </a:rPr>
              <a:t>PAPPG 2024</a:t>
            </a:r>
            <a:r>
              <a:rPr lang="en-US" sz="2100" u="sng">
                <a:solidFill>
                  <a:schemeClr val="dk1"/>
                </a:solidFill>
              </a:rPr>
              <a:t>: Proposal Prep Instructions</a:t>
            </a:r>
            <a:endParaRPr sz="2100" u="sng">
              <a:solidFill>
                <a:schemeClr val="dk1"/>
              </a:solidFill>
            </a:endParaRPr>
          </a:p>
          <a:p>
            <a:pPr marL="457200" lvl="0" indent="-361950" algn="l" rtl="0">
              <a:lnSpc>
                <a:spcPct val="100000"/>
              </a:lnSpc>
              <a:spcBef>
                <a:spcPts val="1000"/>
              </a:spcBef>
              <a:spcAft>
                <a:spcPts val="0"/>
              </a:spcAft>
              <a:buClr>
                <a:schemeClr val="dk1"/>
              </a:buClr>
              <a:buSzPts val="2100"/>
              <a:buChar char="&gt;"/>
            </a:pPr>
            <a:r>
              <a:rPr lang="en-US" sz="2200" u="sng">
                <a:solidFill>
                  <a:schemeClr val="accent5"/>
                </a:solidFill>
                <a:hlinkClick r:id="rId6">
                  <a:extLst>
                    <a:ext uri="{A12FA001-AC4F-418D-AE19-62706E023703}">
                      <ahyp:hlinkClr xmlns:ahyp="http://schemas.microsoft.com/office/drawing/2018/hyperlinkcolor" val="tx"/>
                    </a:ext>
                  </a:extLst>
                </a:hlinkClick>
              </a:rPr>
              <a:t>Common Disclosure Forms</a:t>
            </a:r>
            <a:r>
              <a:rPr lang="en-US" sz="2100" u="sng">
                <a:solidFill>
                  <a:schemeClr val="dk1"/>
                </a:solidFill>
              </a:rPr>
              <a:t> and NSTC Tool for Pre-award &amp; Post-Award Disclosures</a:t>
            </a:r>
            <a:endParaRPr sz="2100" u="sng">
              <a:solidFill>
                <a:schemeClr val="dk1"/>
              </a:solidFill>
            </a:endParaRPr>
          </a:p>
          <a:p>
            <a:pPr marL="457200" lvl="0" indent="-393700" algn="l" rtl="0">
              <a:lnSpc>
                <a:spcPct val="100000"/>
              </a:lnSpc>
              <a:spcBef>
                <a:spcPts val="1000"/>
              </a:spcBef>
              <a:spcAft>
                <a:spcPts val="0"/>
              </a:spcAft>
              <a:buSzPts val="2600"/>
              <a:buChar char="&gt;"/>
            </a:pPr>
            <a:r>
              <a:rPr lang="en-US" sz="2200"/>
              <a:t>Characteristics of </a:t>
            </a:r>
            <a:r>
              <a:rPr lang="en-US" sz="2200" u="sng">
                <a:solidFill>
                  <a:schemeClr val="accent5"/>
                </a:solidFill>
                <a:hlinkClick r:id="rId7">
                  <a:extLst>
                    <a:ext uri="{A12FA001-AC4F-418D-AE19-62706E023703}">
                      <ahyp:hlinkClr xmlns:ahyp="http://schemas.microsoft.com/office/drawing/2018/hyperlinkcolor" val="tx"/>
                    </a:ext>
                  </a:extLst>
                </a:hlinkClick>
              </a:rPr>
              <a:t>Malign Foreign Talent Recruitment Program</a:t>
            </a:r>
            <a:r>
              <a:rPr lang="en-US" sz="2200"/>
              <a:t> </a:t>
            </a:r>
            <a:endParaRPr sz="2200"/>
          </a:p>
          <a:p>
            <a:pPr marL="457200" lvl="0" indent="-368300" algn="l" rtl="0">
              <a:lnSpc>
                <a:spcPct val="100000"/>
              </a:lnSpc>
              <a:spcBef>
                <a:spcPts val="1000"/>
              </a:spcBef>
              <a:spcAft>
                <a:spcPts val="0"/>
              </a:spcAft>
              <a:buSzPts val="2200"/>
              <a:buChar char="&gt;"/>
            </a:pPr>
            <a:r>
              <a:rPr lang="en-US" sz="2200" u="sng">
                <a:solidFill>
                  <a:schemeClr val="hlink"/>
                </a:solidFill>
                <a:hlinkClick r:id="rId8"/>
              </a:rPr>
              <a:t>Biographical Sketches</a:t>
            </a:r>
            <a:endParaRPr sz="2200"/>
          </a:p>
          <a:p>
            <a:pPr marL="457200" lvl="0" indent="-368300" algn="l" rtl="0">
              <a:lnSpc>
                <a:spcPct val="100000"/>
              </a:lnSpc>
              <a:spcBef>
                <a:spcPts val="1000"/>
              </a:spcBef>
              <a:spcAft>
                <a:spcPts val="0"/>
              </a:spcAft>
              <a:buSzPts val="2200"/>
              <a:buChar char="&gt;"/>
            </a:pPr>
            <a:r>
              <a:rPr lang="en-US" sz="2200" u="sng">
                <a:solidFill>
                  <a:schemeClr val="hlink"/>
                </a:solidFill>
                <a:hlinkClick r:id="rId9"/>
              </a:rPr>
              <a:t>Synergistic Activities</a:t>
            </a:r>
            <a:endParaRPr sz="2200"/>
          </a:p>
          <a:p>
            <a:pPr marL="457200" lvl="0" indent="-368300" algn="l" rtl="0">
              <a:lnSpc>
                <a:spcPct val="100000"/>
              </a:lnSpc>
              <a:spcBef>
                <a:spcPts val="1000"/>
              </a:spcBef>
              <a:spcAft>
                <a:spcPts val="1000"/>
              </a:spcAft>
              <a:buSzPts val="2200"/>
              <a:buChar char="&gt;"/>
            </a:pPr>
            <a:r>
              <a:rPr lang="en-US" sz="2200" u="sng">
                <a:solidFill>
                  <a:schemeClr val="hlink"/>
                </a:solidFill>
                <a:hlinkClick r:id="rId10"/>
              </a:rPr>
              <a:t>Current and Pending Support</a:t>
            </a:r>
            <a:endParaRPr sz="2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3"/>
          <p:cNvSpPr txBox="1">
            <a:spLocks noGrp="1"/>
          </p:cNvSpPr>
          <p:nvPr>
            <p:ph type="body" idx="1"/>
          </p:nvPr>
        </p:nvSpPr>
        <p:spPr>
          <a:xfrm>
            <a:off x="671757" y="371510"/>
            <a:ext cx="8184600" cy="992100"/>
          </a:xfrm>
          <a:prstGeom prst="rect">
            <a:avLst/>
          </a:prstGeom>
        </p:spPr>
        <p:txBody>
          <a:bodyPr spcFirstLastPara="1" wrap="square" lIns="91425" tIns="91425" rIns="91425" bIns="91425" anchor="b" anchorCtr="0">
            <a:noAutofit/>
          </a:bodyPr>
          <a:lstStyle/>
          <a:p>
            <a:pPr marL="0" lvl="0" indent="0" algn="l" rtl="0">
              <a:spcBef>
                <a:spcPts val="600"/>
              </a:spcBef>
              <a:spcAft>
                <a:spcPts val="0"/>
              </a:spcAft>
              <a:buNone/>
            </a:pPr>
            <a:r>
              <a:rPr lang="en-US">
                <a:latin typeface="Encode Sans Black"/>
                <a:ea typeface="Encode Sans Black"/>
                <a:cs typeface="Encode Sans Black"/>
                <a:sym typeface="Encode Sans Black"/>
              </a:rPr>
              <a:t>NSF - Proposal and Award Policy &amp; Procedure Guide (PAPPG) May 20, 2024</a:t>
            </a:r>
            <a:endParaRPr>
              <a:latin typeface="Encode Sans Black"/>
              <a:ea typeface="Encode Sans Black"/>
              <a:cs typeface="Encode Sans Black"/>
              <a:sym typeface="Encode Sans Black"/>
            </a:endParaRPr>
          </a:p>
        </p:txBody>
      </p:sp>
      <p:sp>
        <p:nvSpPr>
          <p:cNvPr id="71" name="Google Shape;71;p13"/>
          <p:cNvSpPr txBox="1">
            <a:spLocks noGrp="1"/>
          </p:cNvSpPr>
          <p:nvPr>
            <p:ph type="body" idx="2"/>
          </p:nvPr>
        </p:nvSpPr>
        <p:spPr>
          <a:xfrm>
            <a:off x="665905" y="1580350"/>
            <a:ext cx="8196300" cy="4015500"/>
          </a:xfrm>
          <a:prstGeom prst="rect">
            <a:avLst/>
          </a:prstGeom>
        </p:spPr>
        <p:txBody>
          <a:bodyPr spcFirstLastPara="1" wrap="square" lIns="91425" tIns="91425" rIns="91425" bIns="91425" anchor="t" anchorCtr="0">
            <a:noAutofit/>
          </a:bodyPr>
          <a:lstStyle/>
          <a:p>
            <a:pPr marL="0" lvl="0" indent="0" algn="l" rtl="0">
              <a:spcBef>
                <a:spcPts val="480"/>
              </a:spcBef>
              <a:spcAft>
                <a:spcPts val="0"/>
              </a:spcAft>
              <a:buNone/>
            </a:pPr>
            <a:r>
              <a:rPr lang="en-US" sz="2300" u="sng">
                <a:solidFill>
                  <a:schemeClr val="hlink"/>
                </a:solidFill>
                <a:hlinkClick r:id="rId3"/>
              </a:rPr>
              <a:t>2024 - Summary of Changes</a:t>
            </a:r>
            <a:r>
              <a:rPr lang="en-US" sz="2300"/>
              <a:t> - effective May 20,2024</a:t>
            </a:r>
            <a:endParaRPr sz="2300"/>
          </a:p>
          <a:p>
            <a:pPr marL="0" lvl="0" indent="0" algn="l" rtl="0">
              <a:spcBef>
                <a:spcPts val="480"/>
              </a:spcBef>
              <a:spcAft>
                <a:spcPts val="0"/>
              </a:spcAft>
              <a:buNone/>
            </a:pPr>
            <a:endParaRPr sz="2300"/>
          </a:p>
          <a:p>
            <a:pPr marL="0" lvl="0" indent="0" algn="l" rtl="0">
              <a:spcBef>
                <a:spcPts val="480"/>
              </a:spcBef>
              <a:spcAft>
                <a:spcPts val="0"/>
              </a:spcAft>
              <a:buNone/>
            </a:pPr>
            <a:r>
              <a:rPr lang="en-US" sz="2300"/>
              <a:t>For applications </a:t>
            </a:r>
            <a:r>
              <a:rPr lang="en-US" sz="2300" i="1"/>
              <a:t>submitted</a:t>
            </a:r>
            <a:r>
              <a:rPr lang="en-US" sz="2300"/>
              <a:t> or </a:t>
            </a:r>
            <a:r>
              <a:rPr lang="en-US" sz="2300" i="1"/>
              <a:t>due</a:t>
            </a:r>
            <a:r>
              <a:rPr lang="en-US" sz="2300"/>
              <a:t> on or after May 20, 2024</a:t>
            </a:r>
            <a:endParaRPr sz="2300"/>
          </a:p>
          <a:p>
            <a:pPr marL="0" lvl="0" indent="0" algn="l" rtl="0">
              <a:spcBef>
                <a:spcPts val="480"/>
              </a:spcBef>
              <a:spcAft>
                <a:spcPts val="0"/>
              </a:spcAft>
              <a:buNone/>
            </a:pPr>
            <a:endParaRPr sz="2300"/>
          </a:p>
          <a:p>
            <a:pPr marL="0" lvl="0" indent="0" algn="l" rtl="0">
              <a:spcBef>
                <a:spcPts val="480"/>
              </a:spcBef>
              <a:spcAft>
                <a:spcPts val="0"/>
              </a:spcAft>
              <a:buNone/>
            </a:pPr>
            <a:endParaRPr sz="2300"/>
          </a:p>
        </p:txBody>
      </p:sp>
      <p:sp>
        <p:nvSpPr>
          <p:cNvPr id="72" name="Google Shape;72;p13"/>
          <p:cNvSpPr txBox="1"/>
          <p:nvPr/>
        </p:nvSpPr>
        <p:spPr>
          <a:xfrm>
            <a:off x="319275" y="6231325"/>
            <a:ext cx="65388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100" u="sng">
                <a:solidFill>
                  <a:schemeClr val="hlink"/>
                </a:solidFill>
                <a:latin typeface="Open Sans"/>
                <a:ea typeface="Open Sans"/>
                <a:cs typeface="Open Sans"/>
                <a:sym typeface="Open Sans"/>
                <a:hlinkClick r:id="rId4"/>
              </a:rPr>
              <a:t>PAPPG 2024</a:t>
            </a:r>
            <a:r>
              <a:rPr lang="en-US" sz="2100" u="sng">
                <a:solidFill>
                  <a:schemeClr val="dk2"/>
                </a:solidFill>
                <a:latin typeface="Open Sans"/>
                <a:ea typeface="Open Sans"/>
                <a:cs typeface="Open Sans"/>
                <a:sym typeface="Open Sans"/>
              </a:rPr>
              <a:t>: Proposal Prep Instructions</a:t>
            </a:r>
            <a:endParaRPr sz="2100" u="sng">
              <a:solidFill>
                <a:schemeClr val="dk2"/>
              </a:solidFill>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4"/>
          <p:cNvSpPr txBox="1">
            <a:spLocks noGrp="1"/>
          </p:cNvSpPr>
          <p:nvPr>
            <p:ph type="body" idx="1"/>
          </p:nvPr>
        </p:nvSpPr>
        <p:spPr>
          <a:xfrm>
            <a:off x="671757" y="371510"/>
            <a:ext cx="8184600" cy="992100"/>
          </a:xfrm>
          <a:prstGeom prst="rect">
            <a:avLst/>
          </a:prstGeom>
        </p:spPr>
        <p:txBody>
          <a:bodyPr spcFirstLastPara="1" wrap="square" lIns="91425" tIns="91425" rIns="91425" bIns="91425" anchor="b" anchorCtr="0">
            <a:noAutofit/>
          </a:bodyPr>
          <a:lstStyle/>
          <a:p>
            <a:pPr marL="0" lvl="0" indent="0" algn="l" rtl="0">
              <a:spcBef>
                <a:spcPts val="600"/>
              </a:spcBef>
              <a:spcAft>
                <a:spcPts val="0"/>
              </a:spcAft>
              <a:buNone/>
            </a:pPr>
            <a:r>
              <a:rPr lang="en-US">
                <a:latin typeface="Encode Sans Black"/>
                <a:ea typeface="Encode Sans Black"/>
                <a:cs typeface="Encode Sans Black"/>
                <a:sym typeface="Encode Sans Black"/>
              </a:rPr>
              <a:t>Common Disclosure Forms</a:t>
            </a:r>
            <a:endParaRPr>
              <a:latin typeface="Encode Sans Black"/>
              <a:ea typeface="Encode Sans Black"/>
              <a:cs typeface="Encode Sans Black"/>
              <a:sym typeface="Encode Sans Black"/>
            </a:endParaRPr>
          </a:p>
          <a:p>
            <a:pPr marL="0" lvl="0" indent="0" algn="l" rtl="0">
              <a:spcBef>
                <a:spcPts val="600"/>
              </a:spcBef>
              <a:spcAft>
                <a:spcPts val="0"/>
              </a:spcAft>
              <a:buNone/>
            </a:pPr>
            <a:r>
              <a:rPr lang="en-US" sz="2300">
                <a:latin typeface="Encode Sans"/>
                <a:ea typeface="Encode Sans"/>
                <a:cs typeface="Encode Sans"/>
                <a:sym typeface="Encode Sans"/>
              </a:rPr>
              <a:t>Biographical Sketch &amp; Current and Pending or Other Support</a:t>
            </a:r>
            <a:endParaRPr sz="2300">
              <a:latin typeface="Encode Sans"/>
              <a:ea typeface="Encode Sans"/>
              <a:cs typeface="Encode Sans"/>
              <a:sym typeface="Encode Sans"/>
            </a:endParaRPr>
          </a:p>
        </p:txBody>
      </p:sp>
      <p:sp>
        <p:nvSpPr>
          <p:cNvPr id="79" name="Google Shape;79;p14"/>
          <p:cNvSpPr txBox="1">
            <a:spLocks noGrp="1"/>
          </p:cNvSpPr>
          <p:nvPr>
            <p:ph type="body" idx="2"/>
          </p:nvPr>
        </p:nvSpPr>
        <p:spPr>
          <a:xfrm>
            <a:off x="665905" y="1656550"/>
            <a:ext cx="8196300" cy="40155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2000">
                <a:solidFill>
                  <a:schemeClr val="dk2"/>
                </a:solidFill>
              </a:rPr>
              <a:t>NSF will require these </a:t>
            </a:r>
            <a:r>
              <a:rPr lang="en-US" sz="2000" u="sng">
                <a:solidFill>
                  <a:schemeClr val="dk2"/>
                </a:solidFill>
                <a:hlinkClick r:id="rId3">
                  <a:extLst>
                    <a:ext uri="{A12FA001-AC4F-418D-AE19-62706E023703}">
                      <ahyp:hlinkClr xmlns:ahyp="http://schemas.microsoft.com/office/drawing/2018/hyperlinkcolor" val="tx"/>
                    </a:ext>
                  </a:extLst>
                </a:hlinkClick>
              </a:rPr>
              <a:t>common forms</a:t>
            </a:r>
            <a:r>
              <a:rPr lang="en-US" sz="2000"/>
              <a:t> for the Biographical Sketch &amp; Current and Pending (Other) Support </a:t>
            </a:r>
            <a:endParaRPr sz="2000"/>
          </a:p>
          <a:p>
            <a:pPr marL="0" lvl="0" indent="0" algn="l" rtl="0">
              <a:lnSpc>
                <a:spcPct val="115000"/>
              </a:lnSpc>
              <a:spcBef>
                <a:spcPts val="0"/>
              </a:spcBef>
              <a:spcAft>
                <a:spcPts val="0"/>
              </a:spcAft>
              <a:buNone/>
            </a:pPr>
            <a:endParaRPr sz="2000">
              <a:solidFill>
                <a:schemeClr val="dk2"/>
              </a:solidFill>
            </a:endParaRPr>
          </a:p>
          <a:p>
            <a:pPr marL="0" lvl="0" indent="0" algn="l" rtl="0">
              <a:lnSpc>
                <a:spcPct val="115000"/>
              </a:lnSpc>
              <a:spcBef>
                <a:spcPts val="0"/>
              </a:spcBef>
              <a:spcAft>
                <a:spcPts val="0"/>
              </a:spcAft>
              <a:buNone/>
            </a:pPr>
            <a:r>
              <a:rPr lang="en-US" sz="2000">
                <a:solidFill>
                  <a:schemeClr val="dk2"/>
                </a:solidFill>
              </a:rPr>
              <a:t>Use the National Science &amp; Technology (NSTC) reference tool Pre- and Post-award Disclosures for guidance on: </a:t>
            </a:r>
            <a:endParaRPr sz="2000">
              <a:solidFill>
                <a:schemeClr val="dk2"/>
              </a:solidFill>
            </a:endParaRPr>
          </a:p>
          <a:p>
            <a:pPr marL="457200" lvl="0" indent="-355600" algn="l" rtl="0">
              <a:lnSpc>
                <a:spcPct val="115000"/>
              </a:lnSpc>
              <a:spcBef>
                <a:spcPts val="0"/>
              </a:spcBef>
              <a:spcAft>
                <a:spcPts val="0"/>
              </a:spcAft>
              <a:buClr>
                <a:schemeClr val="dk2"/>
              </a:buClr>
              <a:buSzPts val="2000"/>
              <a:buChar char="&gt;"/>
            </a:pPr>
            <a:r>
              <a:rPr lang="en-US" sz="2000">
                <a:solidFill>
                  <a:schemeClr val="dk2"/>
                </a:solidFill>
              </a:rPr>
              <a:t>Types of activities to report </a:t>
            </a:r>
            <a:endParaRPr sz="2000">
              <a:solidFill>
                <a:schemeClr val="dk2"/>
              </a:solidFill>
            </a:endParaRPr>
          </a:p>
          <a:p>
            <a:pPr marL="457200" lvl="0" indent="-355600" algn="l" rtl="0">
              <a:lnSpc>
                <a:spcPct val="115000"/>
              </a:lnSpc>
              <a:spcBef>
                <a:spcPts val="0"/>
              </a:spcBef>
              <a:spcAft>
                <a:spcPts val="0"/>
              </a:spcAft>
              <a:buClr>
                <a:schemeClr val="dk2"/>
              </a:buClr>
              <a:buSzPts val="2000"/>
              <a:buChar char="&gt;"/>
            </a:pPr>
            <a:r>
              <a:rPr lang="en-US" sz="2000">
                <a:solidFill>
                  <a:schemeClr val="dk2"/>
                </a:solidFill>
              </a:rPr>
              <a:t>Where to report them </a:t>
            </a:r>
            <a:endParaRPr sz="2000">
              <a:solidFill>
                <a:schemeClr val="dk2"/>
              </a:solidFill>
            </a:endParaRPr>
          </a:p>
          <a:p>
            <a:pPr marL="457200" lvl="0" indent="-355600" algn="l" rtl="0">
              <a:lnSpc>
                <a:spcPct val="115000"/>
              </a:lnSpc>
              <a:spcBef>
                <a:spcPts val="0"/>
              </a:spcBef>
              <a:spcAft>
                <a:spcPts val="0"/>
              </a:spcAft>
              <a:buClr>
                <a:schemeClr val="dk2"/>
              </a:buClr>
              <a:buSzPts val="2000"/>
              <a:buChar char="&gt;"/>
            </a:pPr>
            <a:r>
              <a:rPr lang="en-US" sz="2000">
                <a:solidFill>
                  <a:schemeClr val="dk2"/>
                </a:solidFill>
              </a:rPr>
              <a:t>When updates are required </a:t>
            </a:r>
            <a:endParaRPr sz="2000">
              <a:solidFill>
                <a:schemeClr val="dk2"/>
              </a:solidFill>
            </a:endParaRPr>
          </a:p>
          <a:p>
            <a:pPr marL="457200" lvl="0" indent="-355600" algn="l" rtl="0">
              <a:lnSpc>
                <a:spcPct val="115000"/>
              </a:lnSpc>
              <a:spcBef>
                <a:spcPts val="0"/>
              </a:spcBef>
              <a:spcAft>
                <a:spcPts val="0"/>
              </a:spcAft>
              <a:buClr>
                <a:schemeClr val="dk2"/>
              </a:buClr>
              <a:buSzPts val="2000"/>
              <a:buChar char="&gt;"/>
            </a:pPr>
            <a:r>
              <a:rPr lang="en-US" sz="2000">
                <a:solidFill>
                  <a:schemeClr val="dk2"/>
                </a:solidFill>
              </a:rPr>
              <a:t>Activities that are not required to be reported</a:t>
            </a:r>
            <a:endParaRPr sz="1900">
              <a:solidFill>
                <a:schemeClr val="dk2"/>
              </a:solidFill>
            </a:endParaRPr>
          </a:p>
          <a:p>
            <a:pPr marL="0" lvl="0" indent="0" algn="l" rtl="0">
              <a:lnSpc>
                <a:spcPct val="115000"/>
              </a:lnSpc>
              <a:spcBef>
                <a:spcPts val="0"/>
              </a:spcBef>
              <a:spcAft>
                <a:spcPts val="0"/>
              </a:spcAft>
              <a:buNone/>
            </a:pPr>
            <a:endParaRPr sz="2000" b="1">
              <a:solidFill>
                <a:schemeClr val="dk1"/>
              </a:solidFill>
            </a:endParaRPr>
          </a:p>
          <a:p>
            <a:pPr marL="0" lvl="0" indent="0" algn="l" rtl="0">
              <a:lnSpc>
                <a:spcPct val="115000"/>
              </a:lnSpc>
              <a:spcBef>
                <a:spcPts val="0"/>
              </a:spcBef>
              <a:spcAft>
                <a:spcPts val="0"/>
              </a:spcAft>
              <a:buNone/>
            </a:pPr>
            <a:r>
              <a:rPr lang="en-US" sz="2000" b="1">
                <a:solidFill>
                  <a:schemeClr val="dk1"/>
                </a:solidFill>
              </a:rPr>
              <a:t>We expect other agencies to adopt these forms.  </a:t>
            </a:r>
            <a:endParaRPr sz="2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5"/>
          <p:cNvSpPr txBox="1">
            <a:spLocks noGrp="1"/>
          </p:cNvSpPr>
          <p:nvPr>
            <p:ph type="body" idx="1"/>
          </p:nvPr>
        </p:nvSpPr>
        <p:spPr>
          <a:xfrm>
            <a:off x="671757" y="371510"/>
            <a:ext cx="8184600" cy="992100"/>
          </a:xfrm>
          <a:prstGeom prst="rect">
            <a:avLst/>
          </a:prstGeom>
        </p:spPr>
        <p:txBody>
          <a:bodyPr spcFirstLastPara="1" wrap="square" lIns="91425" tIns="91425" rIns="91425" bIns="91425" anchor="b" anchorCtr="0">
            <a:noAutofit/>
          </a:bodyPr>
          <a:lstStyle/>
          <a:p>
            <a:pPr marL="0" lvl="0" indent="0" algn="l" rtl="0">
              <a:spcBef>
                <a:spcPts val="600"/>
              </a:spcBef>
              <a:spcAft>
                <a:spcPts val="0"/>
              </a:spcAft>
              <a:buNone/>
            </a:pPr>
            <a:r>
              <a:rPr lang="en-US">
                <a:latin typeface="Encode Sans Black"/>
                <a:ea typeface="Encode Sans Black"/>
                <a:cs typeface="Encode Sans Black"/>
                <a:sym typeface="Encode Sans Black"/>
              </a:rPr>
              <a:t>Common Disclosure Forms</a:t>
            </a:r>
            <a:endParaRPr>
              <a:latin typeface="Encode Sans Black"/>
              <a:ea typeface="Encode Sans Black"/>
              <a:cs typeface="Encode Sans Black"/>
              <a:sym typeface="Encode Sans Black"/>
            </a:endParaRPr>
          </a:p>
          <a:p>
            <a:pPr marL="0" lvl="0" indent="0" algn="l" rtl="0">
              <a:spcBef>
                <a:spcPts val="600"/>
              </a:spcBef>
              <a:spcAft>
                <a:spcPts val="0"/>
              </a:spcAft>
              <a:buNone/>
            </a:pPr>
            <a:r>
              <a:rPr lang="en-US" sz="2300">
                <a:latin typeface="Encode Sans"/>
                <a:ea typeface="Encode Sans"/>
                <a:cs typeface="Encode Sans"/>
                <a:sym typeface="Encode Sans"/>
              </a:rPr>
              <a:t>Biographical Sketch &amp; Current and Pending or Other Support</a:t>
            </a:r>
            <a:endParaRPr sz="2300">
              <a:latin typeface="Encode Sans"/>
              <a:ea typeface="Encode Sans"/>
              <a:cs typeface="Encode Sans"/>
              <a:sym typeface="Encode Sans"/>
            </a:endParaRPr>
          </a:p>
        </p:txBody>
      </p:sp>
      <p:sp>
        <p:nvSpPr>
          <p:cNvPr id="86" name="Google Shape;86;p15"/>
          <p:cNvSpPr txBox="1">
            <a:spLocks noGrp="1"/>
          </p:cNvSpPr>
          <p:nvPr>
            <p:ph type="body" idx="2"/>
          </p:nvPr>
        </p:nvSpPr>
        <p:spPr>
          <a:xfrm>
            <a:off x="665905" y="1504150"/>
            <a:ext cx="8196300" cy="40155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SzPts val="852"/>
              <a:buNone/>
            </a:pPr>
            <a:r>
              <a:rPr lang="en-US" sz="1795" u="sng">
                <a:solidFill>
                  <a:schemeClr val="hlink"/>
                </a:solidFill>
                <a:hlinkClick r:id="rId3"/>
              </a:rPr>
              <a:t>Biographical Sketch</a:t>
            </a:r>
            <a:r>
              <a:rPr lang="en-US" sz="1795">
                <a:solidFill>
                  <a:schemeClr val="dk2"/>
                </a:solidFill>
              </a:rPr>
              <a:t>: </a:t>
            </a:r>
            <a:endParaRPr sz="1795">
              <a:solidFill>
                <a:schemeClr val="dk2"/>
              </a:solidFill>
            </a:endParaRPr>
          </a:p>
          <a:p>
            <a:pPr marL="457200" lvl="0" indent="-342582" algn="l" rtl="0">
              <a:lnSpc>
                <a:spcPct val="105000"/>
              </a:lnSpc>
              <a:spcBef>
                <a:spcPts val="0"/>
              </a:spcBef>
              <a:spcAft>
                <a:spcPts val="0"/>
              </a:spcAft>
              <a:buClr>
                <a:schemeClr val="dk2"/>
              </a:buClr>
              <a:buSzPts val="1795"/>
              <a:buChar char="&gt;"/>
            </a:pPr>
            <a:r>
              <a:rPr lang="en-US" sz="1795">
                <a:solidFill>
                  <a:schemeClr val="dk2"/>
                </a:solidFill>
              </a:rPr>
              <a:t>Required for all senior/key personnel</a:t>
            </a:r>
            <a:endParaRPr sz="1795">
              <a:solidFill>
                <a:schemeClr val="dk2"/>
              </a:solidFill>
            </a:endParaRPr>
          </a:p>
          <a:p>
            <a:pPr marL="457200" lvl="0" indent="-342582" algn="l" rtl="0">
              <a:lnSpc>
                <a:spcPct val="105000"/>
              </a:lnSpc>
              <a:spcBef>
                <a:spcPts val="0"/>
              </a:spcBef>
              <a:spcAft>
                <a:spcPts val="0"/>
              </a:spcAft>
              <a:buClr>
                <a:schemeClr val="dk2"/>
              </a:buClr>
              <a:buSzPts val="1795"/>
              <a:buChar char="&gt;"/>
            </a:pPr>
            <a:r>
              <a:rPr lang="en-US" sz="1795">
                <a:solidFill>
                  <a:schemeClr val="dk2"/>
                </a:solidFill>
              </a:rPr>
              <a:t>Must be created in SciENcv</a:t>
            </a:r>
            <a:endParaRPr sz="1795">
              <a:solidFill>
                <a:schemeClr val="dk2"/>
              </a:solidFill>
            </a:endParaRPr>
          </a:p>
          <a:p>
            <a:pPr marL="457200" lvl="0" indent="-342582" algn="l" rtl="0">
              <a:lnSpc>
                <a:spcPct val="105000"/>
              </a:lnSpc>
              <a:spcBef>
                <a:spcPts val="0"/>
              </a:spcBef>
              <a:spcAft>
                <a:spcPts val="0"/>
              </a:spcAft>
              <a:buClr>
                <a:schemeClr val="dk2"/>
              </a:buClr>
              <a:buSzPts val="1795"/>
              <a:buChar char="&gt;"/>
            </a:pPr>
            <a:r>
              <a:rPr lang="en-US" sz="1795">
                <a:solidFill>
                  <a:schemeClr val="dk2"/>
                </a:solidFill>
              </a:rPr>
              <a:t>Must certify that the individual is not a party to a </a:t>
            </a:r>
            <a:r>
              <a:rPr lang="en-US" sz="1795" u="sng">
                <a:solidFill>
                  <a:schemeClr val="hlink"/>
                </a:solidFill>
                <a:hlinkClick r:id="rId4"/>
              </a:rPr>
              <a:t>malign foreign talent recruitment program</a:t>
            </a:r>
            <a:endParaRPr sz="1795">
              <a:solidFill>
                <a:schemeClr val="dk2"/>
              </a:solidFill>
            </a:endParaRPr>
          </a:p>
          <a:p>
            <a:pPr marL="457200" lvl="0" indent="-342582" algn="l" rtl="0">
              <a:lnSpc>
                <a:spcPct val="105000"/>
              </a:lnSpc>
              <a:spcBef>
                <a:spcPts val="0"/>
              </a:spcBef>
              <a:spcAft>
                <a:spcPts val="0"/>
              </a:spcAft>
              <a:buClr>
                <a:schemeClr val="dk2"/>
              </a:buClr>
              <a:buSzPts val="1795"/>
              <a:buChar char="&gt;"/>
            </a:pPr>
            <a:r>
              <a:rPr lang="en-US" sz="1795">
                <a:solidFill>
                  <a:schemeClr val="dk2"/>
                </a:solidFill>
              </a:rPr>
              <a:t>No page limitation</a:t>
            </a:r>
            <a:endParaRPr sz="1795">
              <a:solidFill>
                <a:schemeClr val="dk2"/>
              </a:solidFill>
            </a:endParaRPr>
          </a:p>
          <a:p>
            <a:pPr marL="0" lvl="0" indent="0" algn="l" rtl="0">
              <a:lnSpc>
                <a:spcPct val="105000"/>
              </a:lnSpc>
              <a:spcBef>
                <a:spcPts val="0"/>
              </a:spcBef>
              <a:spcAft>
                <a:spcPts val="0"/>
              </a:spcAft>
              <a:buSzPts val="852"/>
              <a:buNone/>
            </a:pPr>
            <a:endParaRPr sz="1795">
              <a:solidFill>
                <a:schemeClr val="dk2"/>
              </a:solidFill>
            </a:endParaRPr>
          </a:p>
          <a:p>
            <a:pPr marL="0" lvl="0" indent="0" algn="l" rtl="0">
              <a:lnSpc>
                <a:spcPct val="105000"/>
              </a:lnSpc>
              <a:spcBef>
                <a:spcPts val="0"/>
              </a:spcBef>
              <a:spcAft>
                <a:spcPts val="0"/>
              </a:spcAft>
              <a:buSzPts val="852"/>
              <a:buNone/>
            </a:pPr>
            <a:r>
              <a:rPr lang="en-US" sz="1795" u="sng">
                <a:solidFill>
                  <a:schemeClr val="hlink"/>
                </a:solidFill>
                <a:hlinkClick r:id="rId5"/>
              </a:rPr>
              <a:t>Synergistic Activities</a:t>
            </a:r>
            <a:r>
              <a:rPr lang="en-US" sz="1795">
                <a:solidFill>
                  <a:schemeClr val="dk2"/>
                </a:solidFill>
              </a:rPr>
              <a:t>:</a:t>
            </a:r>
            <a:endParaRPr sz="1795">
              <a:solidFill>
                <a:schemeClr val="dk2"/>
              </a:solidFill>
            </a:endParaRPr>
          </a:p>
          <a:p>
            <a:pPr marL="457200" lvl="0" indent="-342582" algn="l" rtl="0">
              <a:lnSpc>
                <a:spcPct val="105000"/>
              </a:lnSpc>
              <a:spcBef>
                <a:spcPts val="0"/>
              </a:spcBef>
              <a:spcAft>
                <a:spcPts val="0"/>
              </a:spcAft>
              <a:buClr>
                <a:schemeClr val="dk2"/>
              </a:buClr>
              <a:buSzPts val="1795"/>
              <a:buChar char="&gt;"/>
            </a:pPr>
            <a:r>
              <a:rPr lang="en-US" sz="1795">
                <a:solidFill>
                  <a:schemeClr val="dk2"/>
                </a:solidFill>
              </a:rPr>
              <a:t>Removed from the Biographical Sketch</a:t>
            </a:r>
            <a:endParaRPr sz="1795">
              <a:solidFill>
                <a:schemeClr val="dk2"/>
              </a:solidFill>
            </a:endParaRPr>
          </a:p>
          <a:p>
            <a:pPr marL="914400" lvl="1" indent="-342582" algn="l" rtl="0">
              <a:lnSpc>
                <a:spcPct val="105000"/>
              </a:lnSpc>
              <a:spcBef>
                <a:spcPts val="0"/>
              </a:spcBef>
              <a:spcAft>
                <a:spcPts val="0"/>
              </a:spcAft>
              <a:buClr>
                <a:schemeClr val="dk2"/>
              </a:buClr>
              <a:buSzPts val="1795"/>
              <a:buChar char="–"/>
            </a:pPr>
            <a:r>
              <a:rPr lang="en-US" sz="1795">
                <a:solidFill>
                  <a:schemeClr val="dk2"/>
                </a:solidFill>
              </a:rPr>
              <a:t>Uploaded separately in Research.gov f</a:t>
            </a:r>
            <a:r>
              <a:rPr lang="en-US" sz="1795">
                <a:solidFill>
                  <a:schemeClr val="dk1"/>
                </a:solidFill>
              </a:rPr>
              <a:t>or each individual </a:t>
            </a:r>
            <a:endParaRPr sz="1795">
              <a:solidFill>
                <a:schemeClr val="dk2"/>
              </a:solidFill>
            </a:endParaRPr>
          </a:p>
          <a:p>
            <a:pPr marL="914400" lvl="1" indent="-342582" algn="l" rtl="0">
              <a:lnSpc>
                <a:spcPct val="105000"/>
              </a:lnSpc>
              <a:spcBef>
                <a:spcPts val="0"/>
              </a:spcBef>
              <a:spcAft>
                <a:spcPts val="0"/>
              </a:spcAft>
              <a:buClr>
                <a:schemeClr val="dk2"/>
              </a:buClr>
              <a:buSzPts val="1795"/>
              <a:buChar char="–"/>
            </a:pPr>
            <a:r>
              <a:rPr lang="en-US" sz="1795">
                <a:solidFill>
                  <a:schemeClr val="dk2"/>
                </a:solidFill>
              </a:rPr>
              <a:t>One-page limit, up to five distinct examples</a:t>
            </a:r>
            <a:endParaRPr sz="1795">
              <a:solidFill>
                <a:schemeClr val="dk2"/>
              </a:solidFill>
            </a:endParaRPr>
          </a:p>
          <a:p>
            <a:pPr marL="0" lvl="0" indent="0" algn="l" rtl="0">
              <a:lnSpc>
                <a:spcPct val="105000"/>
              </a:lnSpc>
              <a:spcBef>
                <a:spcPts val="0"/>
              </a:spcBef>
              <a:spcAft>
                <a:spcPts val="0"/>
              </a:spcAft>
              <a:buSzPts val="852"/>
              <a:buNone/>
            </a:pPr>
            <a:endParaRPr sz="1795">
              <a:solidFill>
                <a:schemeClr val="dk2"/>
              </a:solidFill>
            </a:endParaRPr>
          </a:p>
          <a:p>
            <a:pPr marL="0" lvl="0" indent="0" algn="l" rtl="0">
              <a:lnSpc>
                <a:spcPct val="105000"/>
              </a:lnSpc>
              <a:spcBef>
                <a:spcPts val="0"/>
              </a:spcBef>
              <a:spcAft>
                <a:spcPts val="0"/>
              </a:spcAft>
              <a:buSzPts val="852"/>
              <a:buNone/>
            </a:pPr>
            <a:r>
              <a:rPr lang="en-US" sz="1795" u="sng">
                <a:solidFill>
                  <a:schemeClr val="hlink"/>
                </a:solidFill>
                <a:hlinkClick r:id="rId6"/>
              </a:rPr>
              <a:t>Current and Pending (Other) Support</a:t>
            </a:r>
            <a:r>
              <a:rPr lang="en-US" sz="1795">
                <a:solidFill>
                  <a:schemeClr val="dk2"/>
                </a:solidFill>
              </a:rPr>
              <a:t>:</a:t>
            </a:r>
            <a:endParaRPr sz="1795">
              <a:solidFill>
                <a:schemeClr val="dk2"/>
              </a:solidFill>
            </a:endParaRPr>
          </a:p>
          <a:p>
            <a:pPr marL="457200" lvl="0" indent="-342582" algn="l" rtl="0">
              <a:lnSpc>
                <a:spcPct val="105000"/>
              </a:lnSpc>
              <a:spcBef>
                <a:spcPts val="0"/>
              </a:spcBef>
              <a:spcAft>
                <a:spcPts val="0"/>
              </a:spcAft>
              <a:buClr>
                <a:schemeClr val="dk2"/>
              </a:buClr>
              <a:buSzPts val="1795"/>
              <a:buChar char="&gt;"/>
            </a:pPr>
            <a:r>
              <a:rPr lang="en-US" sz="1795">
                <a:solidFill>
                  <a:schemeClr val="dk1"/>
                </a:solidFill>
              </a:rPr>
              <a:t>Must be created in SciENcv</a:t>
            </a:r>
            <a:endParaRPr sz="1795">
              <a:solidFill>
                <a:schemeClr val="dk1"/>
              </a:solidFill>
            </a:endParaRPr>
          </a:p>
          <a:p>
            <a:pPr marL="457200" lvl="0" indent="-342582" algn="l" rtl="0">
              <a:lnSpc>
                <a:spcPct val="105000"/>
              </a:lnSpc>
              <a:spcBef>
                <a:spcPts val="0"/>
              </a:spcBef>
              <a:spcAft>
                <a:spcPts val="0"/>
              </a:spcAft>
              <a:buClr>
                <a:schemeClr val="dk2"/>
              </a:buClr>
              <a:buSzPts val="1795"/>
              <a:buChar char="&gt;"/>
            </a:pPr>
            <a:r>
              <a:rPr lang="en-US" sz="1795">
                <a:solidFill>
                  <a:schemeClr val="dk1"/>
                </a:solidFill>
              </a:rPr>
              <a:t>Must certify that the individual is not a party to a malign foreign talent recruitment program</a:t>
            </a:r>
            <a:endParaRPr sz="1795">
              <a:solidFill>
                <a:schemeClr val="dk2"/>
              </a:solidFill>
            </a:endParaRPr>
          </a:p>
          <a:p>
            <a:pPr marL="0" lvl="0" indent="0" algn="l" rtl="0">
              <a:lnSpc>
                <a:spcPct val="105000"/>
              </a:lnSpc>
              <a:spcBef>
                <a:spcPts val="0"/>
              </a:spcBef>
              <a:spcAft>
                <a:spcPts val="0"/>
              </a:spcAft>
              <a:buSzPts val="852"/>
              <a:buNone/>
            </a:pPr>
            <a:endParaRPr sz="1795" b="1">
              <a:solidFill>
                <a:schemeClr val="dk1"/>
              </a:solidFill>
            </a:endParaRPr>
          </a:p>
          <a:p>
            <a:pPr marL="0" lvl="0" indent="0" algn="l" rtl="0">
              <a:lnSpc>
                <a:spcPct val="105000"/>
              </a:lnSpc>
              <a:spcBef>
                <a:spcPts val="0"/>
              </a:spcBef>
              <a:spcAft>
                <a:spcPts val="0"/>
              </a:spcAft>
              <a:buSzPts val="852"/>
              <a:buNone/>
            </a:pPr>
            <a:r>
              <a:rPr lang="en-US" sz="1795" b="1">
                <a:solidFill>
                  <a:schemeClr val="dk1"/>
                </a:solidFill>
              </a:rPr>
              <a:t>  </a:t>
            </a:r>
            <a:endParaRPr sz="226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body" idx="1"/>
          </p:nvPr>
        </p:nvSpPr>
        <p:spPr>
          <a:xfrm>
            <a:off x="671757" y="371510"/>
            <a:ext cx="8184600" cy="992100"/>
          </a:xfrm>
          <a:prstGeom prst="rect">
            <a:avLst/>
          </a:prstGeom>
        </p:spPr>
        <p:txBody>
          <a:bodyPr spcFirstLastPara="1" wrap="square" lIns="91425" tIns="91425" rIns="91425" bIns="91425" anchor="b" anchorCtr="0">
            <a:noAutofit/>
          </a:bodyPr>
          <a:lstStyle/>
          <a:p>
            <a:pPr marL="0" lvl="0" indent="0" algn="l" rtl="0">
              <a:spcBef>
                <a:spcPts val="600"/>
              </a:spcBef>
              <a:spcAft>
                <a:spcPts val="0"/>
              </a:spcAft>
              <a:buNone/>
            </a:pPr>
            <a:r>
              <a:rPr lang="en-US">
                <a:latin typeface="Encode Sans Black"/>
                <a:ea typeface="Encode Sans Black"/>
                <a:cs typeface="Encode Sans Black"/>
                <a:sym typeface="Encode Sans Black"/>
              </a:rPr>
              <a:t>Malign Foreign Talent Recruitment Program - Prohibition</a:t>
            </a:r>
            <a:endParaRPr>
              <a:latin typeface="Encode Sans Black"/>
              <a:ea typeface="Encode Sans Black"/>
              <a:cs typeface="Encode Sans Black"/>
              <a:sym typeface="Encode Sans Black"/>
            </a:endParaRPr>
          </a:p>
        </p:txBody>
      </p:sp>
      <p:sp>
        <p:nvSpPr>
          <p:cNvPr id="93" name="Google Shape;93;p16"/>
          <p:cNvSpPr txBox="1">
            <a:spLocks noGrp="1"/>
          </p:cNvSpPr>
          <p:nvPr>
            <p:ph type="body" idx="2"/>
          </p:nvPr>
        </p:nvSpPr>
        <p:spPr>
          <a:xfrm>
            <a:off x="665905" y="1580350"/>
            <a:ext cx="8196300" cy="4015500"/>
          </a:xfrm>
          <a:prstGeom prst="rect">
            <a:avLst/>
          </a:prstGeom>
        </p:spPr>
        <p:txBody>
          <a:bodyPr spcFirstLastPara="1" wrap="square" lIns="91425" tIns="91425" rIns="91425" bIns="91425" anchor="t" anchorCtr="0">
            <a:normAutofit fontScale="92500" lnSpcReduction="20000"/>
          </a:bodyPr>
          <a:lstStyle/>
          <a:p>
            <a:pPr marL="457200" lvl="0" indent="-369570" algn="l" rtl="0">
              <a:lnSpc>
                <a:spcPct val="100000"/>
              </a:lnSpc>
              <a:spcBef>
                <a:spcPts val="0"/>
              </a:spcBef>
              <a:spcAft>
                <a:spcPts val="0"/>
              </a:spcAft>
              <a:buSzPct val="100000"/>
              <a:buChar char="&gt;"/>
            </a:pPr>
            <a:r>
              <a:rPr lang="en-US"/>
              <a:t>Individuals who are current parties to these programs are ineligible to serve as senior/key person on NSF proposals/awards</a:t>
            </a:r>
            <a:endParaRPr/>
          </a:p>
          <a:p>
            <a:pPr marL="457200" lvl="0" indent="-369570" algn="l" rtl="0">
              <a:lnSpc>
                <a:spcPct val="100000"/>
              </a:lnSpc>
              <a:spcBef>
                <a:spcPts val="1000"/>
              </a:spcBef>
              <a:spcAft>
                <a:spcPts val="0"/>
              </a:spcAft>
              <a:buSzPct val="100000"/>
              <a:buChar char="&gt;"/>
            </a:pPr>
            <a:r>
              <a:rPr lang="en-US"/>
              <a:t>Each senior/key person must certify prior to proposal submission via Biographical Sketch, Current &amp; Pending (Other) Support</a:t>
            </a:r>
            <a:endParaRPr/>
          </a:p>
          <a:p>
            <a:pPr marL="457200" lvl="0" indent="-369570" algn="l" rtl="0">
              <a:lnSpc>
                <a:spcPct val="100000"/>
              </a:lnSpc>
              <a:spcBef>
                <a:spcPts val="1000"/>
              </a:spcBef>
              <a:spcAft>
                <a:spcPts val="0"/>
              </a:spcAft>
              <a:buSzPct val="100000"/>
              <a:buChar char="&gt;"/>
            </a:pPr>
            <a:r>
              <a:rPr lang="en-US"/>
              <a:t>Each PI and Co-PI on an NSF award must certify annually</a:t>
            </a:r>
            <a:endParaRPr/>
          </a:p>
          <a:p>
            <a:pPr marL="457200" lvl="0" indent="-369570" algn="l" rtl="0">
              <a:lnSpc>
                <a:spcPct val="100000"/>
              </a:lnSpc>
              <a:spcBef>
                <a:spcPts val="1000"/>
              </a:spcBef>
              <a:spcAft>
                <a:spcPts val="0"/>
              </a:spcAft>
              <a:buSzPct val="100000"/>
              <a:buChar char="&gt;"/>
            </a:pPr>
            <a:r>
              <a:rPr lang="en-US"/>
              <a:t>New Term &amp; Condition will add this as a post-award requirement</a:t>
            </a:r>
            <a:endParaRPr/>
          </a:p>
          <a:p>
            <a:pPr marL="457200" lvl="0" indent="-369570" algn="l" rtl="0">
              <a:lnSpc>
                <a:spcPct val="100000"/>
              </a:lnSpc>
              <a:spcBef>
                <a:spcPts val="1000"/>
              </a:spcBef>
              <a:spcAft>
                <a:spcPts val="0"/>
              </a:spcAft>
              <a:buSzPct val="100000"/>
              <a:buChar char="&gt;"/>
            </a:pPr>
            <a:r>
              <a:rPr lang="en-US"/>
              <a:t>Organizations must certify upon submission of proposal</a:t>
            </a:r>
            <a:endParaRPr/>
          </a:p>
          <a:p>
            <a:pPr marL="0" lvl="0" indent="0" algn="l" rtl="0">
              <a:spcBef>
                <a:spcPts val="1000"/>
              </a:spcBef>
              <a:spcAft>
                <a:spcPts val="0"/>
              </a:spcAft>
              <a:buNone/>
            </a:pPr>
            <a:endParaRPr/>
          </a:p>
        </p:txBody>
      </p:sp>
      <p:sp>
        <p:nvSpPr>
          <p:cNvPr id="94" name="Google Shape;94;p16"/>
          <p:cNvSpPr txBox="1"/>
          <p:nvPr/>
        </p:nvSpPr>
        <p:spPr>
          <a:xfrm>
            <a:off x="481000" y="6038850"/>
            <a:ext cx="6605700" cy="73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1000"/>
              </a:spcAft>
              <a:buNone/>
            </a:pPr>
            <a:r>
              <a:rPr lang="en-US" sz="1800" u="sng">
                <a:solidFill>
                  <a:schemeClr val="accent5"/>
                </a:solid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Malign Foreign Talent Recruitment Program</a:t>
            </a:r>
            <a:r>
              <a:rPr lang="en-US" sz="1800">
                <a:solidFill>
                  <a:schemeClr val="dk1"/>
                </a:solidFill>
                <a:latin typeface="Open Sans"/>
                <a:ea typeface="Open Sans"/>
                <a:cs typeface="Open Sans"/>
                <a:sym typeface="Open Sans"/>
              </a:rPr>
              <a:t> - review for more detailed definition</a:t>
            </a:r>
            <a:endParaRPr sz="1800">
              <a:solidFill>
                <a:schemeClr val="dk1"/>
              </a:solidFill>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7"/>
          <p:cNvSpPr txBox="1">
            <a:spLocks noGrp="1"/>
          </p:cNvSpPr>
          <p:nvPr>
            <p:ph type="body" idx="1"/>
          </p:nvPr>
        </p:nvSpPr>
        <p:spPr>
          <a:xfrm>
            <a:off x="671757" y="371510"/>
            <a:ext cx="8184600" cy="992100"/>
          </a:xfrm>
          <a:prstGeom prst="rect">
            <a:avLst/>
          </a:prstGeom>
        </p:spPr>
        <p:txBody>
          <a:bodyPr spcFirstLastPara="1" wrap="square" lIns="91425" tIns="91425" rIns="91425" bIns="91425" anchor="b" anchorCtr="0">
            <a:noAutofit/>
          </a:bodyPr>
          <a:lstStyle/>
          <a:p>
            <a:pPr marL="0" lvl="0" indent="0" algn="l" rtl="0">
              <a:spcBef>
                <a:spcPts val="600"/>
              </a:spcBef>
              <a:spcAft>
                <a:spcPts val="0"/>
              </a:spcAft>
              <a:buNone/>
            </a:pPr>
            <a:r>
              <a:rPr lang="en-US">
                <a:latin typeface="Encode Sans Black"/>
                <a:ea typeface="Encode Sans Black"/>
                <a:cs typeface="Encode Sans Black"/>
                <a:sym typeface="Encode Sans Black"/>
              </a:rPr>
              <a:t>Malign Foreign Talent Recruitment Program Examples </a:t>
            </a:r>
            <a:endParaRPr>
              <a:latin typeface="Encode Sans Black"/>
              <a:ea typeface="Encode Sans Black"/>
              <a:cs typeface="Encode Sans Black"/>
              <a:sym typeface="Encode Sans Black"/>
            </a:endParaRPr>
          </a:p>
        </p:txBody>
      </p:sp>
      <p:sp>
        <p:nvSpPr>
          <p:cNvPr id="101" name="Google Shape;101;p17"/>
          <p:cNvSpPr txBox="1">
            <a:spLocks noGrp="1"/>
          </p:cNvSpPr>
          <p:nvPr>
            <p:ph type="body" idx="2"/>
          </p:nvPr>
        </p:nvSpPr>
        <p:spPr>
          <a:xfrm>
            <a:off x="665905" y="1656550"/>
            <a:ext cx="8196300" cy="40155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US"/>
              <a:t>Particularly important when dealing with countries of concern, for example:</a:t>
            </a:r>
            <a:endParaRPr/>
          </a:p>
          <a:p>
            <a:pPr marL="914400" lvl="0" indent="-368300" algn="l" rtl="0">
              <a:spcBef>
                <a:spcPts val="1000"/>
              </a:spcBef>
              <a:spcAft>
                <a:spcPts val="0"/>
              </a:spcAft>
              <a:buSzPts val="2200"/>
              <a:buChar char="&gt;"/>
            </a:pPr>
            <a:r>
              <a:rPr lang="en-US" sz="2200"/>
              <a:t>People’s Republic of China (includes Hong Kong &amp; Macau), Russian Federation, Democratic People’s Republic of Korea, Islamic Republic of Iran…</a:t>
            </a:r>
            <a:endParaRPr sz="2200"/>
          </a:p>
          <a:p>
            <a:pPr marL="0" lvl="0" indent="0" algn="l" rtl="0">
              <a:lnSpc>
                <a:spcPct val="100000"/>
              </a:lnSpc>
              <a:spcBef>
                <a:spcPts val="1000"/>
              </a:spcBef>
              <a:spcAft>
                <a:spcPts val="0"/>
              </a:spcAft>
              <a:buNone/>
            </a:pPr>
            <a:r>
              <a:rPr lang="en-US"/>
              <a:t>And where at least one of these </a:t>
            </a:r>
            <a:r>
              <a:rPr lang="en-US" u="sng">
                <a:solidFill>
                  <a:schemeClr val="hlink"/>
                </a:solidFill>
                <a:hlinkClick r:id="rId3"/>
              </a:rPr>
              <a:t>9 </a:t>
            </a:r>
            <a:r>
              <a:rPr lang="en-US" u="sng">
                <a:solidFill>
                  <a:schemeClr val="hlink"/>
                </a:solidFill>
                <a:hlinkClick r:id="rId3"/>
              </a:rPr>
              <a:t>characteristics</a:t>
            </a:r>
            <a:r>
              <a:rPr lang="en-US"/>
              <a:t> apply. Two of those characteristics include:</a:t>
            </a:r>
            <a:endParaRPr/>
          </a:p>
          <a:p>
            <a:pPr marL="914400" lvl="0" indent="-368300" algn="l" rtl="0">
              <a:lnSpc>
                <a:spcPct val="100000"/>
              </a:lnSpc>
              <a:spcBef>
                <a:spcPts val="1000"/>
              </a:spcBef>
              <a:spcAft>
                <a:spcPts val="0"/>
              </a:spcAft>
              <a:buSzPts val="2200"/>
              <a:buChar char="&gt;"/>
            </a:pPr>
            <a:r>
              <a:rPr lang="en-US" sz="2200"/>
              <a:t>Requires investigators to engage in unauthorized transfer of intellectual property</a:t>
            </a:r>
            <a:endParaRPr sz="2200"/>
          </a:p>
          <a:p>
            <a:pPr marL="914400" lvl="0" indent="-368300" algn="l" rtl="0">
              <a:lnSpc>
                <a:spcPct val="100000"/>
              </a:lnSpc>
              <a:spcBef>
                <a:spcPts val="0"/>
              </a:spcBef>
              <a:spcAft>
                <a:spcPts val="0"/>
              </a:spcAft>
              <a:buSzPts val="2200"/>
              <a:buChar char="&gt;"/>
            </a:pPr>
            <a:r>
              <a:rPr lang="en-US" sz="2200"/>
              <a:t>Inability to terminate activities under the program</a:t>
            </a:r>
            <a:endParaRPr sz="2200"/>
          </a:p>
        </p:txBody>
      </p:sp>
      <p:sp>
        <p:nvSpPr>
          <p:cNvPr id="102" name="Google Shape;102;p17"/>
          <p:cNvSpPr txBox="1"/>
          <p:nvPr/>
        </p:nvSpPr>
        <p:spPr>
          <a:xfrm>
            <a:off x="481000" y="6038850"/>
            <a:ext cx="6605700" cy="73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1000"/>
              </a:spcAft>
              <a:buNone/>
            </a:pPr>
            <a:r>
              <a:rPr lang="en-US" sz="1800" u="sng">
                <a:solidFill>
                  <a:schemeClr val="accent5"/>
                </a:solid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Malign Foreign Talent Recruitment Program</a:t>
            </a:r>
            <a:r>
              <a:rPr lang="en-US" sz="1800">
                <a:solidFill>
                  <a:schemeClr val="dk1"/>
                </a:solidFill>
                <a:latin typeface="Open Sans"/>
                <a:ea typeface="Open Sans"/>
                <a:cs typeface="Open Sans"/>
                <a:sym typeface="Open Sans"/>
              </a:rPr>
              <a:t> - review for more details on characteristics</a:t>
            </a:r>
            <a:endParaRPr sz="1800">
              <a:solidFill>
                <a:schemeClr val="dk1"/>
              </a:solidFill>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8"/>
          <p:cNvSpPr txBox="1">
            <a:spLocks noGrp="1"/>
          </p:cNvSpPr>
          <p:nvPr>
            <p:ph type="body" idx="1"/>
          </p:nvPr>
        </p:nvSpPr>
        <p:spPr>
          <a:xfrm>
            <a:off x="671757" y="371510"/>
            <a:ext cx="8184600" cy="992100"/>
          </a:xfrm>
          <a:prstGeom prst="rect">
            <a:avLst/>
          </a:prstGeom>
        </p:spPr>
        <p:txBody>
          <a:bodyPr spcFirstLastPara="1" wrap="square" lIns="91425" tIns="91425" rIns="91425" bIns="91425" anchor="b" anchorCtr="0">
            <a:noAutofit/>
          </a:bodyPr>
          <a:lstStyle/>
          <a:p>
            <a:pPr marL="0" lvl="0" indent="0" algn="l" rtl="0">
              <a:spcBef>
                <a:spcPts val="600"/>
              </a:spcBef>
              <a:spcAft>
                <a:spcPts val="0"/>
              </a:spcAft>
              <a:buNone/>
            </a:pPr>
            <a:r>
              <a:rPr lang="en-US">
                <a:latin typeface="Encode Sans Black"/>
                <a:ea typeface="Encode Sans Black"/>
                <a:cs typeface="Encode Sans Black"/>
                <a:sym typeface="Encode Sans Black"/>
              </a:rPr>
              <a:t>Other Changes:</a:t>
            </a:r>
            <a:endParaRPr>
              <a:latin typeface="Encode Sans Black"/>
              <a:ea typeface="Encode Sans Black"/>
              <a:cs typeface="Encode Sans Black"/>
              <a:sym typeface="Encode Sans Black"/>
            </a:endParaRPr>
          </a:p>
          <a:p>
            <a:pPr marL="0" lvl="0" indent="0" algn="l" rtl="0">
              <a:spcBef>
                <a:spcPts val="600"/>
              </a:spcBef>
              <a:spcAft>
                <a:spcPts val="0"/>
              </a:spcAft>
              <a:buNone/>
            </a:pPr>
            <a:r>
              <a:rPr lang="en-US" sz="2400">
                <a:latin typeface="Encode Sans"/>
                <a:ea typeface="Encode Sans"/>
                <a:cs typeface="Encode Sans"/>
                <a:sym typeface="Encode Sans"/>
              </a:rPr>
              <a:t>Mentoring Plan &amp; Individual Development Plans for Post Docs &amp; Grad Students</a:t>
            </a:r>
            <a:endParaRPr sz="2400">
              <a:latin typeface="Encode Sans"/>
              <a:ea typeface="Encode Sans"/>
              <a:cs typeface="Encode Sans"/>
              <a:sym typeface="Encode Sans"/>
            </a:endParaRPr>
          </a:p>
        </p:txBody>
      </p:sp>
      <p:sp>
        <p:nvSpPr>
          <p:cNvPr id="109" name="Google Shape;109;p18"/>
          <p:cNvSpPr txBox="1">
            <a:spLocks noGrp="1"/>
          </p:cNvSpPr>
          <p:nvPr>
            <p:ph type="body" idx="2"/>
          </p:nvPr>
        </p:nvSpPr>
        <p:spPr>
          <a:xfrm>
            <a:off x="361105" y="1504150"/>
            <a:ext cx="8196300" cy="4015500"/>
          </a:xfrm>
          <a:prstGeom prst="rect">
            <a:avLst/>
          </a:prstGeom>
        </p:spPr>
        <p:txBody>
          <a:bodyPr spcFirstLastPara="1" wrap="square" lIns="91425" tIns="91425" rIns="91425" bIns="91425" anchor="t" anchorCtr="0">
            <a:noAutofit/>
          </a:bodyPr>
          <a:lstStyle/>
          <a:p>
            <a:pPr marL="457200" marR="0" lvl="0" indent="-381000" algn="l" rtl="0">
              <a:lnSpc>
                <a:spcPct val="100000"/>
              </a:lnSpc>
              <a:spcBef>
                <a:spcPts val="480"/>
              </a:spcBef>
              <a:spcAft>
                <a:spcPts val="0"/>
              </a:spcAft>
              <a:buSzPts val="2400"/>
              <a:buChar char="&gt;"/>
            </a:pPr>
            <a:r>
              <a:rPr lang="en-US"/>
              <a:t>Mentoring Plan required for postdoctoral scholars </a:t>
            </a:r>
            <a:r>
              <a:rPr lang="en-US" i="1"/>
              <a:t>and</a:t>
            </a:r>
            <a:r>
              <a:rPr lang="en-US"/>
              <a:t> graduate students</a:t>
            </a:r>
            <a:endParaRPr/>
          </a:p>
          <a:p>
            <a:pPr marL="914400" marR="0" lvl="1" indent="-355600" algn="l" rtl="0">
              <a:lnSpc>
                <a:spcPct val="100000"/>
              </a:lnSpc>
              <a:spcBef>
                <a:spcPts val="0"/>
              </a:spcBef>
              <a:spcAft>
                <a:spcPts val="0"/>
              </a:spcAft>
              <a:buSzPts val="2000"/>
              <a:buChar char="–"/>
            </a:pPr>
            <a:r>
              <a:rPr lang="en-US"/>
              <a:t>Maximum one page</a:t>
            </a:r>
            <a:endParaRPr/>
          </a:p>
          <a:p>
            <a:pPr marL="914400" marR="0" lvl="1" indent="-355600" algn="l" rtl="0">
              <a:lnSpc>
                <a:spcPct val="100000"/>
              </a:lnSpc>
              <a:spcBef>
                <a:spcPts val="0"/>
              </a:spcBef>
              <a:spcAft>
                <a:spcPts val="0"/>
              </a:spcAft>
              <a:buSzPts val="2000"/>
              <a:buChar char="–"/>
            </a:pPr>
            <a:r>
              <a:rPr lang="en-US"/>
              <a:t>Combined plan</a:t>
            </a:r>
            <a:endParaRPr/>
          </a:p>
          <a:p>
            <a:pPr marL="914400" marR="0" lvl="1" indent="-355600" algn="l" rtl="0">
              <a:lnSpc>
                <a:spcPct val="100000"/>
              </a:lnSpc>
              <a:spcBef>
                <a:spcPts val="0"/>
              </a:spcBef>
              <a:spcAft>
                <a:spcPts val="0"/>
              </a:spcAft>
              <a:buSzPts val="2000"/>
              <a:buChar char="–"/>
            </a:pPr>
            <a:r>
              <a:rPr lang="en-US"/>
              <a:t>Must be included for all grad students and postdocs regardless of where they reside</a:t>
            </a:r>
            <a:endParaRPr/>
          </a:p>
          <a:p>
            <a:pPr marL="457200" marR="0" lvl="0" indent="-381000" algn="l" rtl="0">
              <a:lnSpc>
                <a:spcPct val="100000"/>
              </a:lnSpc>
              <a:spcBef>
                <a:spcPts val="0"/>
              </a:spcBef>
              <a:spcAft>
                <a:spcPts val="0"/>
              </a:spcAft>
              <a:buSzPts val="2400"/>
              <a:buChar char="&gt;"/>
            </a:pPr>
            <a:r>
              <a:rPr lang="en-US"/>
              <a:t>Individual Development Plan </a:t>
            </a:r>
            <a:r>
              <a:rPr lang="en-US" i="1"/>
              <a:t>required</a:t>
            </a:r>
            <a:r>
              <a:rPr lang="en-US"/>
              <a:t> for grad students and postdocs</a:t>
            </a:r>
            <a:endParaRPr/>
          </a:p>
          <a:p>
            <a:pPr marL="914400" marR="0" lvl="1" indent="-355600" algn="l" rtl="0">
              <a:lnSpc>
                <a:spcPct val="100000"/>
              </a:lnSpc>
              <a:spcBef>
                <a:spcPts val="0"/>
              </a:spcBef>
              <a:spcAft>
                <a:spcPts val="0"/>
              </a:spcAft>
              <a:buSzPts val="2000"/>
              <a:buChar char="–"/>
            </a:pPr>
            <a:r>
              <a:rPr lang="en-US"/>
              <a:t>For grad students/postdocs with one person month or greater of NSF support</a:t>
            </a:r>
            <a:endParaRPr/>
          </a:p>
          <a:p>
            <a:pPr marL="914400" marR="0" lvl="1" indent="-355600" algn="l" rtl="0">
              <a:lnSpc>
                <a:spcPct val="100000"/>
              </a:lnSpc>
              <a:spcBef>
                <a:spcPts val="0"/>
              </a:spcBef>
              <a:spcAft>
                <a:spcPts val="0"/>
              </a:spcAft>
              <a:buSzPts val="2000"/>
              <a:buChar char="–"/>
            </a:pPr>
            <a:r>
              <a:rPr lang="en-US"/>
              <a:t>Each must have individual plan, updated annually</a:t>
            </a:r>
            <a:endParaRPr/>
          </a:p>
          <a:p>
            <a:pPr marL="914400" marR="0" lvl="1" indent="-355600" algn="l" rtl="0">
              <a:lnSpc>
                <a:spcPct val="100000"/>
              </a:lnSpc>
              <a:spcBef>
                <a:spcPts val="0"/>
              </a:spcBef>
              <a:spcAft>
                <a:spcPts val="0"/>
              </a:spcAft>
              <a:buSzPts val="2000"/>
              <a:buChar char="–"/>
            </a:pPr>
            <a:r>
              <a:rPr lang="en-US"/>
              <a:t>PI or co-PI will certify annually in Research.gov as part of progress report</a:t>
            </a:r>
            <a:endParaRPr/>
          </a:p>
          <a:p>
            <a:pPr marL="914400" marR="0" lvl="1" indent="-355600" algn="l" rtl="0">
              <a:lnSpc>
                <a:spcPct val="100000"/>
              </a:lnSpc>
              <a:spcBef>
                <a:spcPts val="0"/>
              </a:spcBef>
              <a:spcAft>
                <a:spcPts val="0"/>
              </a:spcAft>
              <a:buSzPts val="2000"/>
              <a:buChar char="–"/>
            </a:pPr>
            <a:r>
              <a:rPr lang="en-US"/>
              <a:t>New T&amp;C will add this as a post-award requirement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9"/>
          <p:cNvSpPr txBox="1">
            <a:spLocks noGrp="1"/>
          </p:cNvSpPr>
          <p:nvPr>
            <p:ph type="body" idx="1"/>
          </p:nvPr>
        </p:nvSpPr>
        <p:spPr>
          <a:xfrm>
            <a:off x="671757" y="371510"/>
            <a:ext cx="8184600" cy="992100"/>
          </a:xfrm>
          <a:prstGeom prst="rect">
            <a:avLst/>
          </a:prstGeom>
        </p:spPr>
        <p:txBody>
          <a:bodyPr spcFirstLastPara="1" wrap="square" lIns="91425" tIns="91425" rIns="91425" bIns="91425" anchor="b" anchorCtr="0">
            <a:noAutofit/>
          </a:bodyPr>
          <a:lstStyle/>
          <a:p>
            <a:pPr marL="0" lvl="0" indent="0" algn="l" rtl="0">
              <a:spcBef>
                <a:spcPts val="600"/>
              </a:spcBef>
              <a:spcAft>
                <a:spcPts val="0"/>
              </a:spcAft>
              <a:buNone/>
            </a:pPr>
            <a:r>
              <a:rPr lang="en-US">
                <a:latin typeface="Encode Sans Black"/>
                <a:ea typeface="Encode Sans Black"/>
                <a:cs typeface="Encode Sans Black"/>
                <a:sym typeface="Encode Sans Black"/>
              </a:rPr>
              <a:t>Other Changes: </a:t>
            </a:r>
            <a:r>
              <a:rPr lang="en-US" sz="2700">
                <a:latin typeface="Encode Sans"/>
                <a:ea typeface="Encode Sans"/>
                <a:cs typeface="Encode Sans"/>
                <a:sym typeface="Encode Sans"/>
              </a:rPr>
              <a:t>Proposal Submission Time, Foreign Organization Justification &amp; Foreign Postaward Financial Disclosure</a:t>
            </a:r>
            <a:endParaRPr sz="2700">
              <a:latin typeface="Encode Sans"/>
              <a:ea typeface="Encode Sans"/>
              <a:cs typeface="Encode Sans"/>
              <a:sym typeface="Encode Sans"/>
            </a:endParaRPr>
          </a:p>
        </p:txBody>
      </p:sp>
      <p:sp>
        <p:nvSpPr>
          <p:cNvPr id="116" name="Google Shape;116;p19"/>
          <p:cNvSpPr txBox="1">
            <a:spLocks noGrp="1"/>
          </p:cNvSpPr>
          <p:nvPr>
            <p:ph type="body" idx="2"/>
          </p:nvPr>
        </p:nvSpPr>
        <p:spPr>
          <a:xfrm>
            <a:off x="665905" y="1656550"/>
            <a:ext cx="8196300" cy="4015500"/>
          </a:xfrm>
          <a:prstGeom prst="rect">
            <a:avLst/>
          </a:prstGeom>
        </p:spPr>
        <p:txBody>
          <a:bodyPr spcFirstLastPara="1" wrap="square" lIns="91425" tIns="91425" rIns="91425" bIns="91425" anchor="t" anchorCtr="0">
            <a:noAutofit/>
          </a:bodyPr>
          <a:lstStyle/>
          <a:p>
            <a:pPr marL="457200" marR="0" lvl="0" indent="-381000" algn="l" rtl="0">
              <a:lnSpc>
                <a:spcPct val="100000"/>
              </a:lnSpc>
              <a:spcBef>
                <a:spcPts val="480"/>
              </a:spcBef>
              <a:spcAft>
                <a:spcPts val="0"/>
              </a:spcAft>
              <a:buSzPts val="2400"/>
              <a:buChar char="&gt;"/>
            </a:pPr>
            <a:r>
              <a:rPr lang="en-US"/>
              <a:t>Proposal submission deadline is 5:00 PM UW’s time (Pacific time)</a:t>
            </a:r>
            <a:endParaRPr/>
          </a:p>
          <a:p>
            <a:pPr marL="914400" marR="0" lvl="1" indent="-355600" algn="l" rtl="0">
              <a:lnSpc>
                <a:spcPct val="100000"/>
              </a:lnSpc>
              <a:spcBef>
                <a:spcPts val="0"/>
              </a:spcBef>
              <a:spcAft>
                <a:spcPts val="0"/>
              </a:spcAft>
              <a:buSzPts val="2000"/>
              <a:buChar char="–"/>
            </a:pPr>
            <a:r>
              <a:rPr lang="en-US"/>
              <a:t>Not PI’s or Co-PI’s local time</a:t>
            </a:r>
            <a:endParaRPr/>
          </a:p>
          <a:p>
            <a:pPr marL="457200" marR="0" lvl="0" indent="-381000" algn="l" rtl="0">
              <a:lnSpc>
                <a:spcPct val="100000"/>
              </a:lnSpc>
              <a:spcBef>
                <a:spcPts val="0"/>
              </a:spcBef>
              <a:spcAft>
                <a:spcPts val="0"/>
              </a:spcAft>
              <a:buSzPts val="2400"/>
              <a:buChar char="&gt;"/>
            </a:pPr>
            <a:r>
              <a:rPr lang="en-US"/>
              <a:t>Requirements for foreign organization justification in proposals</a:t>
            </a:r>
            <a:endParaRPr/>
          </a:p>
          <a:p>
            <a:pPr marL="457200" marR="0" lvl="0" indent="-381000" algn="l" rtl="0">
              <a:lnSpc>
                <a:spcPct val="100000"/>
              </a:lnSpc>
              <a:spcBef>
                <a:spcPts val="0"/>
              </a:spcBef>
              <a:spcAft>
                <a:spcPts val="0"/>
              </a:spcAft>
              <a:buSzPts val="2400"/>
              <a:buChar char="&gt;"/>
            </a:pPr>
            <a:r>
              <a:rPr lang="en-US"/>
              <a:t>Postaward Foreign Financial Disclosure - handled institutionally by central office</a:t>
            </a:r>
            <a:endParaRPr/>
          </a:p>
          <a:p>
            <a:pPr marL="0" marR="0" lvl="0" indent="0" algn="l" rtl="0">
              <a:lnSpc>
                <a:spcPct val="100000"/>
              </a:lnSpc>
              <a:spcBef>
                <a:spcPts val="480"/>
              </a:spcBef>
              <a:spcAft>
                <a:spcPts val="0"/>
              </a:spcAft>
              <a:buNone/>
            </a:pPr>
            <a:endParaRPr/>
          </a:p>
          <a:p>
            <a:pPr marL="457200" marR="0" lvl="0" indent="0" algn="l" rtl="0">
              <a:lnSpc>
                <a:spcPct val="100000"/>
              </a:lnSpc>
              <a:spcBef>
                <a:spcPts val="480"/>
              </a:spcBef>
              <a:spcAft>
                <a:spcPts val="0"/>
              </a:spcAft>
              <a:buNone/>
            </a:pPr>
            <a:endParaRPr/>
          </a:p>
          <a:p>
            <a:pPr marL="0" marR="0" lvl="0" indent="0" algn="l" rtl="0">
              <a:lnSpc>
                <a:spcPct val="100000"/>
              </a:lnSpc>
              <a:spcBef>
                <a:spcPts val="48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body" idx="1"/>
          </p:nvPr>
        </p:nvSpPr>
        <p:spPr>
          <a:xfrm>
            <a:off x="671757" y="371510"/>
            <a:ext cx="8184600" cy="992100"/>
          </a:xfrm>
          <a:prstGeom prst="rect">
            <a:avLst/>
          </a:prstGeom>
        </p:spPr>
        <p:txBody>
          <a:bodyPr spcFirstLastPara="1" wrap="square" lIns="91425" tIns="91425" rIns="91425" bIns="91425" anchor="b" anchorCtr="0">
            <a:noAutofit/>
          </a:bodyPr>
          <a:lstStyle/>
          <a:p>
            <a:pPr marL="0" lvl="0" indent="0" algn="l" rtl="0">
              <a:spcBef>
                <a:spcPts val="600"/>
              </a:spcBef>
              <a:spcAft>
                <a:spcPts val="0"/>
              </a:spcAft>
              <a:buNone/>
            </a:pPr>
            <a:r>
              <a:rPr lang="en-US">
                <a:latin typeface="Encode Sans Black"/>
                <a:ea typeface="Encode Sans Black"/>
                <a:cs typeface="Encode Sans Black"/>
                <a:sym typeface="Encode Sans Black"/>
              </a:rPr>
              <a:t>Other Changes: </a:t>
            </a:r>
            <a:endParaRPr>
              <a:latin typeface="Encode Sans Black"/>
              <a:ea typeface="Encode Sans Black"/>
              <a:cs typeface="Encode Sans Black"/>
              <a:sym typeface="Encode Sans Black"/>
            </a:endParaRPr>
          </a:p>
          <a:p>
            <a:pPr marL="0" lvl="0" indent="0" algn="l" rtl="0">
              <a:spcBef>
                <a:spcPts val="600"/>
              </a:spcBef>
              <a:spcAft>
                <a:spcPts val="0"/>
              </a:spcAft>
              <a:buNone/>
            </a:pPr>
            <a:r>
              <a:rPr lang="en-US" sz="2400">
                <a:latin typeface="Encode Sans"/>
                <a:ea typeface="Encode Sans"/>
                <a:cs typeface="Encode Sans"/>
                <a:sym typeface="Encode Sans"/>
              </a:rPr>
              <a:t>Proposals that may Impact Tribal Nations</a:t>
            </a:r>
            <a:endParaRPr sz="2400">
              <a:latin typeface="Encode Sans"/>
              <a:ea typeface="Encode Sans"/>
              <a:cs typeface="Encode Sans"/>
              <a:sym typeface="Encode Sans"/>
            </a:endParaRPr>
          </a:p>
        </p:txBody>
      </p:sp>
      <p:sp>
        <p:nvSpPr>
          <p:cNvPr id="123" name="Google Shape;123;p20"/>
          <p:cNvSpPr txBox="1">
            <a:spLocks noGrp="1"/>
          </p:cNvSpPr>
          <p:nvPr>
            <p:ph type="body" idx="2"/>
          </p:nvPr>
        </p:nvSpPr>
        <p:spPr>
          <a:xfrm>
            <a:off x="665905" y="1656550"/>
            <a:ext cx="8196300" cy="4015500"/>
          </a:xfrm>
          <a:prstGeom prst="rect">
            <a:avLst/>
          </a:prstGeom>
        </p:spPr>
        <p:txBody>
          <a:bodyPr spcFirstLastPara="1" wrap="square" lIns="91425" tIns="91425" rIns="91425" bIns="91425" anchor="t" anchorCtr="0">
            <a:noAutofit/>
          </a:bodyPr>
          <a:lstStyle/>
          <a:p>
            <a:pPr marL="457200" marR="0" lvl="0" indent="-377825" algn="l" rtl="0">
              <a:lnSpc>
                <a:spcPct val="100000"/>
              </a:lnSpc>
              <a:spcBef>
                <a:spcPts val="480"/>
              </a:spcBef>
              <a:spcAft>
                <a:spcPts val="0"/>
              </a:spcAft>
              <a:buSzPts val="2350"/>
              <a:buChar char="&gt;"/>
            </a:pPr>
            <a:r>
              <a:rPr lang="en-US" sz="2350"/>
              <a:t>New Cover Sheet checkbox “Potential Impacts on Tribal Nations”</a:t>
            </a:r>
            <a:endParaRPr sz="2350"/>
          </a:p>
          <a:p>
            <a:pPr marL="457200" marR="0" lvl="0" indent="-377825" algn="l" rtl="0">
              <a:lnSpc>
                <a:spcPct val="100000"/>
              </a:lnSpc>
              <a:spcBef>
                <a:spcPts val="0"/>
              </a:spcBef>
              <a:spcAft>
                <a:spcPts val="0"/>
              </a:spcAft>
              <a:buSzPts val="2350"/>
              <a:buChar char="&gt;"/>
            </a:pPr>
            <a:r>
              <a:rPr lang="en-US" sz="2350"/>
              <a:t>Must provide one of the following at proposal stage</a:t>
            </a:r>
            <a:endParaRPr sz="2350"/>
          </a:p>
          <a:p>
            <a:pPr marL="914400" marR="0" lvl="1" indent="-366077" algn="l" rtl="0">
              <a:lnSpc>
                <a:spcPct val="100000"/>
              </a:lnSpc>
              <a:spcBef>
                <a:spcPts val="0"/>
              </a:spcBef>
              <a:spcAft>
                <a:spcPts val="0"/>
              </a:spcAft>
              <a:buSzPts val="2165"/>
              <a:buChar char="–"/>
            </a:pPr>
            <a:r>
              <a:rPr lang="en-US" sz="2165"/>
              <a:t>Written request to Tribal Nation with activities that require review/approval</a:t>
            </a:r>
            <a:endParaRPr sz="2165"/>
          </a:p>
          <a:p>
            <a:pPr marL="914400" marR="0" lvl="1" indent="-366077" algn="l" rtl="0">
              <a:lnSpc>
                <a:spcPct val="100000"/>
              </a:lnSpc>
              <a:spcBef>
                <a:spcPts val="0"/>
              </a:spcBef>
              <a:spcAft>
                <a:spcPts val="0"/>
              </a:spcAft>
              <a:buSzPts val="2165"/>
              <a:buChar char="–"/>
            </a:pPr>
            <a:r>
              <a:rPr lang="en-US" sz="2165"/>
              <a:t>Written confirmation from the Tribal Nation that review/approval are not required</a:t>
            </a:r>
            <a:endParaRPr sz="2165"/>
          </a:p>
          <a:p>
            <a:pPr marL="914400" marR="0" lvl="1" indent="-366077" algn="l" rtl="0">
              <a:lnSpc>
                <a:spcPct val="100000"/>
              </a:lnSpc>
              <a:spcBef>
                <a:spcPts val="0"/>
              </a:spcBef>
              <a:spcAft>
                <a:spcPts val="0"/>
              </a:spcAft>
              <a:buSzPts val="2165"/>
              <a:buChar char="–"/>
            </a:pPr>
            <a:r>
              <a:rPr lang="en-US" sz="2165"/>
              <a:t>Written approval from the Tribal Nation</a:t>
            </a:r>
            <a:endParaRPr sz="2165"/>
          </a:p>
          <a:p>
            <a:pPr marL="0" marR="0" lvl="0" indent="0" algn="l" rtl="0">
              <a:lnSpc>
                <a:spcPct val="80000"/>
              </a:lnSpc>
              <a:spcBef>
                <a:spcPts val="480"/>
              </a:spcBef>
              <a:spcAft>
                <a:spcPts val="0"/>
              </a:spcAft>
              <a:buSzPts val="1018"/>
              <a:buNone/>
            </a:pPr>
            <a:endParaRPr sz="2420"/>
          </a:p>
        </p:txBody>
      </p:sp>
    </p:spTree>
  </p:cSld>
  <p:clrMapOvr>
    <a:masterClrMapping/>
  </p:clrMapOvr>
</p:sld>
</file>

<file path=ppt/theme/theme1.xml><?xml version="1.0" encoding="utf-8"?>
<a:theme xmlns:a="http://schemas.openxmlformats.org/drawingml/2006/main" name="2_Custom Design">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784</Words>
  <Application>Microsoft Office PowerPoint</Application>
  <PresentationFormat>On-screen Show (4:3)</PresentationFormat>
  <Paragraphs>110</Paragraphs>
  <Slides>11</Slides>
  <Notes>11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11</vt:i4>
      </vt:variant>
    </vt:vector>
  </HeadingPairs>
  <TitlesOfParts>
    <vt:vector size="21" baseType="lpstr">
      <vt:lpstr>Encode Sans</vt:lpstr>
      <vt:lpstr>Open Sans</vt:lpstr>
      <vt:lpstr>Open Sans Light</vt:lpstr>
      <vt:lpstr>Arial</vt:lpstr>
      <vt:lpstr>Century Gothic</vt:lpstr>
      <vt:lpstr>Merriweather Sans</vt:lpstr>
      <vt:lpstr>Calibri</vt:lpstr>
      <vt:lpstr>Encode Sans Black</vt:lpstr>
      <vt:lpstr>2_Custom Design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Wilbanks</dc:creator>
  <cp:lastModifiedBy>Susan Wilbanks</cp:lastModifiedBy>
  <cp:revision>1</cp:revision>
  <dcterms:modified xsi:type="dcterms:W3CDTF">2024-04-17T21:30:34Z</dcterms:modified>
</cp:coreProperties>
</file>