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Encode Sans Black" panose="020B0604020202020204" charset="0"/>
      <p:bold r:id="rId4"/>
    </p:embeddedFont>
    <p:embeddedFont>
      <p:font typeface="Merriweather Sans" pitchFamily="2" charset="0"/>
      <p:regular r:id="rId5"/>
    </p:embeddedFon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Open Sans Light" panose="020B03060305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5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418b5b412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418b5b412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418b5b4128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announcements/tips-asr-mod-in-sage/" TargetMode="External"/><Relationship Id="rId3" Type="http://schemas.openxmlformats.org/officeDocument/2006/relationships/hyperlink" Target="https://www.washington.edu/research/learning/online/index.php/lessons/how-to-make-a-sage-budget-snapshot/" TargetMode="External"/><Relationship Id="rId7" Type="http://schemas.openxmlformats.org/officeDocument/2006/relationships/hyperlink" Target="https://itconnect.uw.edu/service-news/empowering-pis-and-grant-managers-new-resources-for-grant-report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uwft-for-the-research-community/#sage-office-hours" TargetMode="External"/><Relationship Id="rId5" Type="http://schemas.openxmlformats.org/officeDocument/2006/relationships/hyperlink" Target="https://finance.uw.edu/gca/award-lifecycle/award-setup/modifications" TargetMode="External"/><Relationship Id="rId4" Type="http://schemas.openxmlformats.org/officeDocument/2006/relationships/hyperlink" Target="https://www.washington.edu/research/learning/online/index.php/lessons/guidelines-for-a-budget-difference-between-the-sage-award-budget-and-the-sponsor-awar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7364275" y="5892375"/>
            <a:ext cx="1653000" cy="1073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REMINDERS: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410575" y="1431925"/>
            <a:ext cx="8733300" cy="54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 b="1"/>
              <a:t>Read Comments &amp; History</a:t>
            </a:r>
            <a:r>
              <a:rPr lang="en-US" sz="2100"/>
              <a:t> before you contact OSP/GCA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b="1"/>
              <a:t>MODs: Include links to SAGE Budget Snapshot URLs</a:t>
            </a:r>
            <a:endParaRPr sz="2100" b="1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Make a SAGE Budget Snapshot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 b="1"/>
              <a:t>Change SAGE Budget Worksheet name </a:t>
            </a:r>
            <a:r>
              <a:rPr lang="en-US" sz="2100"/>
              <a:t>from “Primary Worksheet”</a:t>
            </a:r>
            <a:r>
              <a:rPr lang="en-US" sz="2100" b="1"/>
              <a:t> </a:t>
            </a:r>
            <a:r>
              <a:rPr lang="en-US" sz="2100"/>
              <a:t>to something meaningful before submitting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 b="1"/>
              <a:t>Job Aid</a:t>
            </a:r>
            <a:r>
              <a:rPr lang="en-US" sz="2100"/>
              <a:t>: </a:t>
            </a:r>
            <a:r>
              <a:rPr lang="en-US" sz="21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Difference Between Award Budget and Sponsor Award</a:t>
            </a:r>
            <a:endParaRPr sz="2100">
              <a:solidFill>
                <a:schemeClr val="accent6"/>
              </a:solidFill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Need to change a Grant Name in WD? </a:t>
            </a:r>
            <a:endParaRPr sz="2100"/>
          </a:p>
          <a:p>
            <a:pPr marL="914400" lvl="1" indent="-3619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Send </a:t>
            </a:r>
            <a:r>
              <a:rPr lang="en-US" sz="21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</a:t>
            </a:r>
            <a:endParaRPr sz="2100">
              <a:solidFill>
                <a:schemeClr val="accent6"/>
              </a:solidFill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b="1"/>
              <a:t>Weekly SAGE Office Hours: </a:t>
            </a:r>
            <a:r>
              <a:rPr lang="en-US" sz="21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</a:t>
            </a:r>
            <a:endParaRPr sz="2100">
              <a:solidFill>
                <a:schemeClr val="accent6"/>
              </a:solidFill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 b="1">
                <a:solidFill>
                  <a:srgbClr val="4B2E83"/>
                </a:solidFill>
              </a:rPr>
              <a:t>New reporting tools</a:t>
            </a:r>
            <a:r>
              <a:rPr lang="en-US" sz="2100"/>
              <a:t>: </a:t>
            </a:r>
            <a:r>
              <a:rPr lang="en-US" sz="21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 Dashboard, </a:t>
            </a:r>
            <a:br>
              <a:rPr lang="en-US" sz="21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1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 Planning &amp; Forecasting, Post Award Dashboard</a:t>
            </a:r>
            <a:br>
              <a:rPr lang="en-US" sz="2100">
                <a:solidFill>
                  <a:schemeClr val="accent6"/>
                </a:solidFill>
              </a:rPr>
            </a:br>
            <a:endParaRPr sz="21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Tips for Success:  Award Setup &amp; Modifications Requests in SAGE</a:t>
            </a:r>
            <a:endParaRPr sz="21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Open Sans Light</vt:lpstr>
      <vt:lpstr>Encode Sans Black</vt:lpstr>
      <vt:lpstr>Merriweather Sans</vt:lpstr>
      <vt:lpstr>Calibri</vt:lpstr>
      <vt:lpstr>Arial</vt:lpstr>
      <vt:lpstr>Open Sans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Wilbanks</dc:creator>
  <cp:lastModifiedBy>Susan Wilbanks</cp:lastModifiedBy>
  <cp:revision>1</cp:revision>
  <dcterms:modified xsi:type="dcterms:W3CDTF">2024-04-17T21:30:06Z</dcterms:modified>
</cp:coreProperties>
</file>