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Workday Grant Budget to Actual Report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Stepanka Sirotek, Dinah Millikin, Bilguun Davaasuren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UW DATA Group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