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Encode Sans Black" panose="020B0604020202020204" charset="0"/>
      <p:bold r:id="rId20"/>
    </p:embeddedFont>
    <p:embeddedFont>
      <p:font typeface="Merriweather Sans" pitchFamily="2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ab8a3cc4d_8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5ab8a3cc4d_8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a2b7691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a2b7691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Carol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Note: Amanda &amp; Josy will be presenting on Subawards after this presentation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25a2b76912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a2b76912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a2b76912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5a2b76912b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1906aaabf_1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31906aaabf_1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231906aaabf_1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1906aaabf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31906aaabf_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31906aaabf_6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a2b76912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a2b76912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Carol-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5a2b76912b_0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1906aaab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Vince - Clarify that the SAGE Budget number in the 3rd bullet is not the FAS budget number.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31906aaab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2913b99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62913b9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faq/when-will-i-need-an-egc1-vs-create-a-modification-reques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50">
                <a:latin typeface="Encode Sans Black"/>
                <a:ea typeface="Encode Sans Black"/>
                <a:cs typeface="Encode Sans Black"/>
                <a:sym typeface="Encode Sans Black"/>
              </a:rPr>
              <a:t>OSP &amp; GCA - Update  </a:t>
            </a:r>
            <a:endParaRPr sz="425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July 21, 2023 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Rhodes,</a:t>
            </a:r>
            <a:r>
              <a:rPr lang="en-US"/>
              <a:t>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Vince Gonzalez, Grant &amp; Contract Accounting</a:t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Prioritizing &amp; Catching Up - OSP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/>
              <a:t>Conversion of over ~700 PACs to SAGE Modifications (MOD) </a:t>
            </a:r>
            <a:endParaRPr sz="2800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  <a:p>
            <a:pPr marL="457200" lvl="0" indent="-406400" algn="l" rtl="0">
              <a:spcBef>
                <a:spcPts val="480"/>
              </a:spcBef>
              <a:spcAft>
                <a:spcPts val="0"/>
              </a:spcAft>
              <a:buSzPts val="2800"/>
              <a:buChar char="&gt;"/>
            </a:pPr>
            <a:r>
              <a:rPr lang="en-US" sz="2800"/>
              <a:t>Setup &amp; processing of your requests may result in:</a:t>
            </a:r>
            <a:endParaRPr sz="28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–"/>
            </a:pPr>
            <a:r>
              <a:rPr lang="en-US"/>
              <a:t>Denying Award Setup Requests 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–"/>
            </a:pPr>
            <a:r>
              <a:rPr lang="en-US"/>
              <a:t>Returning eGC1s that should be a MOD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–"/>
            </a:pPr>
            <a:r>
              <a:rPr lang="en-US"/>
              <a:t>Denying MODs sent to incorrect office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2"/>
          </p:nvPr>
        </p:nvSpPr>
        <p:spPr>
          <a:xfrm>
            <a:off x="168150" y="6056050"/>
            <a:ext cx="7992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900" b="1"/>
              <a:t>Review</a:t>
            </a:r>
            <a:r>
              <a:rPr lang="en-US" sz="1900"/>
              <a:t>: </a:t>
            </a:r>
            <a:r>
              <a:rPr lang="en-US" sz="1900" u="sng">
                <a:solidFill>
                  <a:schemeClr val="hlink"/>
                </a:solidFill>
                <a:hlinkClick r:id="rId3"/>
              </a:rPr>
              <a:t>When will I need an eGC1 vs. a Modification Request? 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Attach Agreement &amp; Related Documents/Correspondence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659305" y="15843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Attach the award agreement or modification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Include attachments, exhibits, letters, award emails and/or correspondence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Sometimes related emails contain issue date, award #s, POs, additional terms, due dates, sponsor contacts, or conditions needed to process your request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How can I see what’s going on - ASRs &amp; MODs? Request List Status &amp; Assignments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298675" y="5676025"/>
            <a:ext cx="6971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Assignments &amp; Status on request list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5693"/>
            <a:ext cx="9144003" cy="290661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 rot="-5400000">
            <a:off x="5170861" y="1783938"/>
            <a:ext cx="1284000" cy="780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Assigned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9" name="Google Shape;89;p15"/>
          <p:cNvSpPr/>
          <p:nvPr/>
        </p:nvSpPr>
        <p:spPr>
          <a:xfrm rot="-5400000">
            <a:off x="3429650" y="1862698"/>
            <a:ext cx="1013100" cy="780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2"/>
                </a:solidFill>
              </a:rPr>
              <a:t>Status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l="21469" r="73297" b="89977"/>
          <a:stretch/>
        </p:blipFill>
        <p:spPr>
          <a:xfrm>
            <a:off x="659298" y="1975700"/>
            <a:ext cx="1332224" cy="29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How can I see what’s going on - ASRs &amp; MODs? Comments &amp; History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2"/>
          </p:nvPr>
        </p:nvSpPr>
        <p:spPr>
          <a:xfrm>
            <a:off x="659305" y="15843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730438"/>
            <a:ext cx="7620000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/>
          <p:nvPr/>
        </p:nvSpPr>
        <p:spPr>
          <a:xfrm rot="-1622640">
            <a:off x="2242626" y="4570487"/>
            <a:ext cx="1283995" cy="78005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298675" y="5676025"/>
            <a:ext cx="6971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Detailed history and comments within ASR and MOD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Status viewable on Requests List</a:t>
            </a: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How can I see what’s going on - ASRs &amp; MODs? 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latin typeface="Encode Sans Black"/>
                <a:ea typeface="Encode Sans Black"/>
                <a:cs typeface="Encode Sans Black"/>
                <a:sym typeface="Encode Sans Black"/>
              </a:rPr>
              <a:t>Award Request Status List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659300" y="1584325"/>
            <a:ext cx="81963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Detailed history and comments within ASR and MOD</a:t>
            </a:r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89925"/>
            <a:ext cx="8839200" cy="322737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" name="Google Shape;109;p17"/>
          <p:cNvSpPr/>
          <p:nvPr/>
        </p:nvSpPr>
        <p:spPr>
          <a:xfrm rot="9584406">
            <a:off x="6238774" y="3631408"/>
            <a:ext cx="1283935" cy="77992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latin typeface="Encode Sans Black"/>
                <a:ea typeface="Encode Sans Black"/>
                <a:cs typeface="Encode Sans Black"/>
                <a:sym typeface="Encode Sans Black"/>
              </a:rPr>
              <a:t>Workarounds &amp; Requests - GCA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2"/>
          </p:nvPr>
        </p:nvSpPr>
        <p:spPr>
          <a:xfrm>
            <a:off x="659300" y="1584325"/>
            <a:ext cx="8196300" cy="4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Advances (ADVs) do not include the security hierarchy reference, please add to Comments &amp; History</a:t>
            </a:r>
            <a:endParaRPr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MODs - If the Grant Worktag (GR) reference is known, please add to the Comments &amp; History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80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MODs - Please update SAGE Budget worksheet and add the SAGE Budget number to the Comments &amp; History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90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GCA will return an item if unsure about any of the above to ensure proper setup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On-screen Show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Merriweather Sans</vt:lpstr>
      <vt:lpstr>Encode Sans Black</vt:lpstr>
      <vt:lpstr>Arial</vt:lpstr>
      <vt:lpstr>Century Gothic</vt:lpstr>
      <vt:lpstr>Open Sans Light</vt:lpstr>
      <vt:lpstr>Open Sans</vt:lpstr>
      <vt:lpstr>Calibri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2023-07-27T15:53:13Z</dcterms:modified>
</cp:coreProperties>
</file>