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2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Encode Sans Black" panose="020B0604020202020204" charset="0"/>
      <p:bold r:id="rId10"/>
    </p:embeddedFont>
    <p:embeddedFont>
      <p:font typeface="Merriweather Sans" pitchFamily="2" charset="0"/>
      <p:regular r:id="rId11"/>
    </p:embeddedFont>
    <p:embeddedFont>
      <p:font typeface="Open Sans" panose="020B0606030504020204" pitchFamily="34" charset="0"/>
      <p:regular r:id="rId12"/>
      <p:bold r:id="rId13"/>
      <p:italic r:id="rId14"/>
      <p:boldItalic r:id="rId15"/>
    </p:embeddedFont>
    <p:embeddedFont>
      <p:font typeface="Open Sans Light" panose="020B0306030504020204" pitchFamily="3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23" Type="http://schemas.openxmlformats.org/officeDocument/2006/relationships/tableStyles" Target="tableStyles.xml"/><Relationship Id="rId10" Type="http://schemas.openxmlformats.org/officeDocument/2006/relationships/font" Target="fonts/font5.fntdata"/><Relationship Id="rId19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g2bede33c40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g2bede33c40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g418b5b4128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" name="Google Shape;39;g418b5b4128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g418b5b4128_0_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2bede33c40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g2bede33c40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671757" y="11671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5461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ts val="5000"/>
              <a:buFont typeface="Arial"/>
              <a:buChar char="●"/>
              <a:defRPr sz="5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2" name="Google Shape;12;p2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68171" cy="923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 descr="Wordmark_center_Purple_HE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039" y="6487457"/>
            <a:ext cx="2407146" cy="16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64487" cy="112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Open Sans"/>
              <a:buChar char="–"/>
              <a:defRPr sz="2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Open Sans"/>
              <a:buChar char="–"/>
              <a:defRPr sz="16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8" name="Google Shape;18;p3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68171" cy="923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3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3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4" name="Google Shape;24;p4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82155" y="6487457"/>
            <a:ext cx="2407146" cy="16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4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Arial"/>
              <a:buNone/>
              <a:defRPr sz="2400" b="0" i="1" u="none" strike="noStrike" cap="none">
                <a:solidFill>
                  <a:srgbClr val="99999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742950" marR="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9" name="Google Shape;29;p5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63105" y="6487457"/>
            <a:ext cx="2407146" cy="16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5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671757" y="1167124"/>
            <a:ext cx="6972300" cy="26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500"/>
              <a:buFont typeface="Arial"/>
              <a:buNone/>
            </a:pPr>
            <a:r>
              <a:rPr lang="en-US" sz="4200"/>
              <a:t>Subaward Updates</a:t>
            </a:r>
            <a:endParaRPr sz="4200"/>
          </a:p>
        </p:txBody>
      </p:sp>
      <p:sp>
        <p:nvSpPr>
          <p:cNvPr id="36" name="Google Shape;36;p6"/>
          <p:cNvSpPr txBox="1"/>
          <p:nvPr/>
        </p:nvSpPr>
        <p:spPr>
          <a:xfrm>
            <a:off x="692029" y="4736699"/>
            <a:ext cx="6656700" cy="13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006F"/>
              </a:buClr>
              <a:buSzPts val="400"/>
              <a:buFont typeface="Arial"/>
              <a:buNone/>
            </a:pPr>
            <a:r>
              <a:rPr lang="en-US" sz="1600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June 16 2023, </a:t>
            </a:r>
            <a:r>
              <a:rPr lang="en-US" sz="1600" b="0" i="0" u="none" strike="noStrike" cap="none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MRAM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rgbClr val="33006F"/>
              </a:buClr>
              <a:buSzPts val="400"/>
              <a:buFont typeface="Arial"/>
              <a:buNone/>
            </a:pPr>
            <a:r>
              <a:rPr lang="en-US" sz="1600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Amanda Snyder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rgbClr val="33006F"/>
              </a:buClr>
              <a:buSzPts val="400"/>
              <a:buFont typeface="Arial"/>
              <a:buNone/>
            </a:pPr>
            <a:r>
              <a:rPr lang="en-US" sz="1600" b="0" i="0" u="none" strike="noStrike" cap="none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Office of Sponsored Programs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/>
              <a:t>BPO transition to Workday</a:t>
            </a:r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/>
              <a:t>FT Program has been working on solutions to convert existing, open subaward BPOs from Ariba to Workday</a:t>
            </a:r>
            <a:endParaRPr/>
          </a:p>
          <a:p>
            <a: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During conversion, effort will be made to load subaward BPOs 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Expect a portion of BPOs will be converted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Expect errors to block other BPOs from converting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Those that do not convert will need to be entered manually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750"/>
              <a:buFont typeface="Arial"/>
              <a:buNone/>
            </a:pPr>
            <a:r>
              <a:rPr lang="en-US"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Questions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2_Custom Design">
  <a:themeElements>
    <a:clrScheme name="Custom 5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</Words>
  <Application>Microsoft Office PowerPoint</Application>
  <PresentationFormat>On-screen Show (4:3)</PresentationFormat>
  <Paragraphs>12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Merriweather Sans</vt:lpstr>
      <vt:lpstr>Encode Sans Black</vt:lpstr>
      <vt:lpstr>Arial</vt:lpstr>
      <vt:lpstr>Calibri</vt:lpstr>
      <vt:lpstr>Open Sans Light</vt:lpstr>
      <vt:lpstr>Open Sans</vt:lpstr>
      <vt:lpstr>2_Custom Design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Azalea Vasquez</dc:creator>
  <cp:lastModifiedBy>Azalea Vasquez</cp:lastModifiedBy>
  <cp:revision>1</cp:revision>
  <dcterms:modified xsi:type="dcterms:W3CDTF">2023-06-16T17:44:37Z</dcterms:modified>
</cp:coreProperties>
</file>